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49" r:id="rId2"/>
  </p:sldMasterIdLst>
  <p:notesMasterIdLst>
    <p:notesMasterId r:id="rId36"/>
  </p:notesMasterIdLst>
  <p:handoutMasterIdLst>
    <p:handoutMasterId r:id="rId37"/>
  </p:handoutMasterIdLst>
  <p:sldIdLst>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9" r:id="rId26"/>
    <p:sldId id="290" r:id="rId27"/>
    <p:sldId id="291" r:id="rId28"/>
    <p:sldId id="292" r:id="rId29"/>
    <p:sldId id="293" r:id="rId30"/>
    <p:sldId id="294" r:id="rId31"/>
    <p:sldId id="295" r:id="rId32"/>
    <p:sldId id="296" r:id="rId33"/>
    <p:sldId id="297" r:id="rId34"/>
    <p:sldId id="298" r:id="rId3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3596"/>
  </p:normalViewPr>
  <p:slideViewPr>
    <p:cSldViewPr snapToGrid="0" snapToObjects="1">
      <p:cViewPr varScale="1">
        <p:scale>
          <a:sx n="80" d="100"/>
          <a:sy n="80" d="100"/>
        </p:scale>
        <p:origin x="768" y="4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403"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1049404"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4EE65B-946F-E845-AE36-C60ACA126761}" type="datetimeFigureOut">
              <a:rPr kumimoji="1" lang="zh-CN" altLang="en-US" smtClean="0"/>
              <a:t>2020/11/6</a:t>
            </a:fld>
            <a:endParaRPr kumimoji="1" lang="zh-CN" altLang="en-US"/>
          </a:p>
        </p:txBody>
      </p:sp>
      <p:sp>
        <p:nvSpPr>
          <p:cNvPr id="1049405"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1049406"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FC339D-8E00-DF4A-B605-AD3795C1BDFE}"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39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398"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91120-AE4B-4C4D-AB41-756A830AC3F3}" type="datetimeFigureOut">
              <a:rPr lang="zh-CN" altLang="en-US" smtClean="0"/>
              <a:t>2020/11/6</a:t>
            </a:fld>
            <a:endParaRPr lang="zh-CN" altLang="en-US"/>
          </a:p>
        </p:txBody>
      </p:sp>
      <p:sp>
        <p:nvSpPr>
          <p:cNvPr id="1049399"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400"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01"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402"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E0CF02-D194-478D-AFE0-63A34064AA7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幻灯片图像占位符 1"/>
          <p:cNvSpPr>
            <a:spLocks noGrp="1" noRot="1" noChangeAspect="1"/>
          </p:cNvSpPr>
          <p:nvPr>
            <p:ph type="sldImg"/>
          </p:nvPr>
        </p:nvSpPr>
        <p:spPr/>
      </p:sp>
      <p:sp>
        <p:nvSpPr>
          <p:cNvPr id="1048590" name="备注占位符 2"/>
          <p:cNvSpPr>
            <a:spLocks noGrp="1"/>
          </p:cNvSpPr>
          <p:nvPr>
            <p:ph type="body" idx="1"/>
          </p:nvPr>
        </p:nvSpPr>
        <p:spPr/>
        <p:txBody>
          <a:bodyPr/>
          <a:lstStyle/>
          <a:p>
            <a:endParaRPr lang="zh-CN" altLang="en-US"/>
          </a:p>
        </p:txBody>
      </p:sp>
      <p:sp>
        <p:nvSpPr>
          <p:cNvPr id="1048591" name="灯片编号占位符 3"/>
          <p:cNvSpPr>
            <a:spLocks noGrp="1"/>
          </p:cNvSpPr>
          <p:nvPr>
            <p:ph type="sldNum" sz="quarter" idx="10"/>
          </p:nvPr>
        </p:nvSpPr>
        <p:spPr/>
        <p:txBody>
          <a:bodyPr/>
          <a:lstStyle/>
          <a:p>
            <a:fld id="{8EE0CF02-D194-478D-AFE0-63A34064AA7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5" name="幻灯片图像占位符 1"/>
          <p:cNvSpPr>
            <a:spLocks noGrp="1" noRot="1" noChangeAspect="1"/>
          </p:cNvSpPr>
          <p:nvPr>
            <p:ph type="sldImg"/>
          </p:nvPr>
        </p:nvSpPr>
        <p:spPr/>
      </p:sp>
      <p:sp>
        <p:nvSpPr>
          <p:cNvPr id="1049196" name="备注占位符 2"/>
          <p:cNvSpPr>
            <a:spLocks noGrp="1"/>
          </p:cNvSpPr>
          <p:nvPr>
            <p:ph type="body" idx="1"/>
          </p:nvPr>
        </p:nvSpPr>
        <p:spPr/>
        <p:txBody>
          <a:bodyPr/>
          <a:lstStyle/>
          <a:p>
            <a:endParaRPr lang="zh-CN" altLang="en-US"/>
          </a:p>
        </p:txBody>
      </p:sp>
      <p:sp>
        <p:nvSpPr>
          <p:cNvPr id="1049197" name="灯片编号占位符 3"/>
          <p:cNvSpPr>
            <a:spLocks noGrp="1"/>
          </p:cNvSpPr>
          <p:nvPr>
            <p:ph type="sldNum" sz="quarter" idx="10"/>
          </p:nvPr>
        </p:nvSpPr>
        <p:spPr/>
        <p:txBody>
          <a:bodyPr/>
          <a:lstStyle/>
          <a:p>
            <a:fld id="{8EE0CF02-D194-478D-AFE0-63A34064AA7E}" type="slidenum">
              <a:rPr lang="zh-CN" altLang="en-US" smtClean="0"/>
              <a:t>25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25" name="幻灯片图像占位符 1"/>
          <p:cNvSpPr>
            <a:spLocks noGrp="1" noRot="1" noChangeAspect="1"/>
          </p:cNvSpPr>
          <p:nvPr>
            <p:ph type="sldImg"/>
          </p:nvPr>
        </p:nvSpPr>
        <p:spPr/>
      </p:sp>
      <p:sp>
        <p:nvSpPr>
          <p:cNvPr id="1049226" name="备注占位符 2"/>
          <p:cNvSpPr>
            <a:spLocks noGrp="1"/>
          </p:cNvSpPr>
          <p:nvPr>
            <p:ph type="body" idx="1"/>
          </p:nvPr>
        </p:nvSpPr>
        <p:spPr/>
        <p:txBody>
          <a:bodyPr/>
          <a:lstStyle/>
          <a:p>
            <a:endParaRPr lang="zh-CN" altLang="en-US"/>
          </a:p>
        </p:txBody>
      </p:sp>
      <p:sp>
        <p:nvSpPr>
          <p:cNvPr id="1049227" name="灯片编号占位符 3"/>
          <p:cNvSpPr>
            <a:spLocks noGrp="1"/>
          </p:cNvSpPr>
          <p:nvPr>
            <p:ph type="sldNum" sz="quarter" idx="10"/>
          </p:nvPr>
        </p:nvSpPr>
        <p:spPr/>
        <p:txBody>
          <a:bodyPr/>
          <a:lstStyle/>
          <a:p>
            <a:fld id="{8EE0CF02-D194-478D-AFE0-63A34064AA7E}" type="slidenum">
              <a:rPr lang="zh-CN" altLang="en-US" smtClean="0"/>
              <a:t>26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39" name="幻灯片图像占位符 1"/>
          <p:cNvSpPr>
            <a:spLocks noGrp="1" noRot="1" noChangeAspect="1"/>
          </p:cNvSpPr>
          <p:nvPr>
            <p:ph type="sldImg"/>
          </p:nvPr>
        </p:nvSpPr>
        <p:spPr/>
      </p:sp>
      <p:sp>
        <p:nvSpPr>
          <p:cNvPr id="1049240" name="备注占位符 2"/>
          <p:cNvSpPr>
            <a:spLocks noGrp="1"/>
          </p:cNvSpPr>
          <p:nvPr>
            <p:ph type="body" idx="1"/>
          </p:nvPr>
        </p:nvSpPr>
        <p:spPr/>
        <p:txBody>
          <a:bodyPr/>
          <a:lstStyle/>
          <a:p>
            <a:endParaRPr lang="zh-CN" altLang="en-US"/>
          </a:p>
        </p:txBody>
      </p:sp>
      <p:sp>
        <p:nvSpPr>
          <p:cNvPr id="1049241" name="灯片编号占位符 3"/>
          <p:cNvSpPr>
            <a:spLocks noGrp="1"/>
          </p:cNvSpPr>
          <p:nvPr>
            <p:ph type="sldNum" sz="quarter" idx="10"/>
          </p:nvPr>
        </p:nvSpPr>
        <p:spPr/>
        <p:txBody>
          <a:bodyPr/>
          <a:lstStyle/>
          <a:p>
            <a:fld id="{8EE0CF02-D194-478D-AFE0-63A34064AA7E}" type="slidenum">
              <a:rPr lang="zh-CN" altLang="en-US" smtClean="0"/>
              <a:t>27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76" name="幻灯片图像占位符 1"/>
          <p:cNvSpPr>
            <a:spLocks noGrp="1" noRot="1" noChangeAspect="1"/>
          </p:cNvSpPr>
          <p:nvPr>
            <p:ph type="sldImg"/>
          </p:nvPr>
        </p:nvSpPr>
        <p:spPr/>
      </p:sp>
      <p:sp>
        <p:nvSpPr>
          <p:cNvPr id="1049277" name="备注占位符 2"/>
          <p:cNvSpPr>
            <a:spLocks noGrp="1"/>
          </p:cNvSpPr>
          <p:nvPr>
            <p:ph type="body" idx="1"/>
          </p:nvPr>
        </p:nvSpPr>
        <p:spPr/>
        <p:txBody>
          <a:bodyPr/>
          <a:lstStyle/>
          <a:p>
            <a:endParaRPr lang="zh-CN" altLang="en-US"/>
          </a:p>
        </p:txBody>
      </p:sp>
      <p:sp>
        <p:nvSpPr>
          <p:cNvPr id="1049278" name="灯片编号占位符 3"/>
          <p:cNvSpPr>
            <a:spLocks noGrp="1"/>
          </p:cNvSpPr>
          <p:nvPr>
            <p:ph type="sldNum" sz="quarter" idx="10"/>
          </p:nvPr>
        </p:nvSpPr>
        <p:spPr/>
        <p:txBody>
          <a:bodyPr/>
          <a:lstStyle/>
          <a:p>
            <a:fld id="{8EE0CF02-D194-478D-AFE0-63A34064AA7E}" type="slidenum">
              <a:rPr lang="zh-CN" altLang="en-US" smtClean="0"/>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幻灯片图像占位符 1"/>
          <p:cNvSpPr>
            <a:spLocks noGrp="1" noRot="1" noChangeAspect="1"/>
          </p:cNvSpPr>
          <p:nvPr>
            <p:ph type="sldImg"/>
          </p:nvPr>
        </p:nvSpPr>
        <p:spPr/>
      </p:sp>
      <p:sp>
        <p:nvSpPr>
          <p:cNvPr id="1048620" name="备注占位符 2"/>
          <p:cNvSpPr>
            <a:spLocks noGrp="1"/>
          </p:cNvSpPr>
          <p:nvPr>
            <p:ph type="body" idx="1"/>
          </p:nvPr>
        </p:nvSpPr>
        <p:spPr/>
        <p:txBody>
          <a:bodyPr/>
          <a:lstStyle/>
          <a:p>
            <a:endParaRPr lang="zh-CN" altLang="en-US"/>
          </a:p>
        </p:txBody>
      </p:sp>
      <p:sp>
        <p:nvSpPr>
          <p:cNvPr id="1048621" name="灯片编号占位符 3"/>
          <p:cNvSpPr>
            <a:spLocks noGrp="1"/>
          </p:cNvSpPr>
          <p:nvPr>
            <p:ph type="sldNum" sz="quarter" idx="10"/>
          </p:nvPr>
        </p:nvSpPr>
        <p:spPr/>
        <p:txBody>
          <a:bodyPr/>
          <a:lstStyle/>
          <a:p>
            <a:fld id="{8EE0CF02-D194-478D-AFE0-63A34064AA7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幻灯片图像占位符 1"/>
          <p:cNvSpPr>
            <a:spLocks noGrp="1" noRot="1" noChangeAspect="1"/>
          </p:cNvSpPr>
          <p:nvPr>
            <p:ph type="sldImg"/>
          </p:nvPr>
        </p:nvSpPr>
        <p:spPr/>
      </p:sp>
      <p:sp>
        <p:nvSpPr>
          <p:cNvPr id="1048630" name="备注占位符 2"/>
          <p:cNvSpPr>
            <a:spLocks noGrp="1"/>
          </p:cNvSpPr>
          <p:nvPr>
            <p:ph type="body" idx="1"/>
          </p:nvPr>
        </p:nvSpPr>
        <p:spPr/>
        <p:txBody>
          <a:bodyPr/>
          <a:lstStyle/>
          <a:p>
            <a:endParaRPr lang="zh-CN" altLang="en-US"/>
          </a:p>
        </p:txBody>
      </p:sp>
      <p:sp>
        <p:nvSpPr>
          <p:cNvPr id="1048631" name="灯片编号占位符 3"/>
          <p:cNvSpPr>
            <a:spLocks noGrp="1"/>
          </p:cNvSpPr>
          <p:nvPr>
            <p:ph type="sldNum" sz="quarter" idx="10"/>
          </p:nvPr>
        </p:nvSpPr>
        <p:spPr/>
        <p:txBody>
          <a:bodyPr/>
          <a:lstStyle/>
          <a:p>
            <a:fld id="{8EE0CF02-D194-478D-AFE0-63A34064AA7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幻灯片图像占位符 1"/>
          <p:cNvSpPr>
            <a:spLocks noGrp="1" noRot="1" noChangeAspect="1"/>
          </p:cNvSpPr>
          <p:nvPr>
            <p:ph type="sldImg"/>
          </p:nvPr>
        </p:nvSpPr>
        <p:spPr/>
      </p:sp>
      <p:sp>
        <p:nvSpPr>
          <p:cNvPr id="1048668" name="备注占位符 2"/>
          <p:cNvSpPr>
            <a:spLocks noGrp="1"/>
          </p:cNvSpPr>
          <p:nvPr>
            <p:ph type="body" idx="1"/>
          </p:nvPr>
        </p:nvSpPr>
        <p:spPr/>
        <p:txBody>
          <a:bodyPr/>
          <a:lstStyle/>
          <a:p>
            <a:endParaRPr lang="zh-CN" altLang="en-US"/>
          </a:p>
        </p:txBody>
      </p:sp>
      <p:sp>
        <p:nvSpPr>
          <p:cNvPr id="1048669" name="灯片编号占位符 3"/>
          <p:cNvSpPr>
            <a:spLocks noGrp="1"/>
          </p:cNvSpPr>
          <p:nvPr>
            <p:ph type="sldNum" sz="quarter" idx="10"/>
          </p:nvPr>
        </p:nvSpPr>
        <p:spPr/>
        <p:txBody>
          <a:bodyPr/>
          <a:lstStyle/>
          <a:p>
            <a:fld id="{8EE0CF02-D194-478D-AFE0-63A34064AA7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10"/>
          </p:nvPr>
        </p:nvSpPr>
        <p:spPr/>
        <p:txBody>
          <a:bodyPr/>
          <a:lstStyle/>
          <a:p>
            <a:fld id="{8EE0CF02-D194-478D-AFE0-63A34064AA7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0" name="幻灯片图像占位符 1"/>
          <p:cNvSpPr>
            <a:spLocks noGrp="1" noRot="1" noChangeAspect="1"/>
          </p:cNvSpPr>
          <p:nvPr>
            <p:ph type="sldImg"/>
          </p:nvPr>
        </p:nvSpPr>
        <p:spPr/>
      </p:sp>
      <p:sp>
        <p:nvSpPr>
          <p:cNvPr id="1048731" name="备注占位符 2"/>
          <p:cNvSpPr>
            <a:spLocks noGrp="1"/>
          </p:cNvSpPr>
          <p:nvPr>
            <p:ph type="body" idx="1"/>
          </p:nvPr>
        </p:nvSpPr>
        <p:spPr/>
        <p:txBody>
          <a:bodyPr/>
          <a:lstStyle/>
          <a:p>
            <a:endParaRPr lang="zh-CN" altLang="en-US"/>
          </a:p>
        </p:txBody>
      </p:sp>
      <p:sp>
        <p:nvSpPr>
          <p:cNvPr id="1048732" name="灯片编号占位符 3"/>
          <p:cNvSpPr>
            <a:spLocks noGrp="1"/>
          </p:cNvSpPr>
          <p:nvPr>
            <p:ph type="sldNum" sz="quarter" idx="10"/>
          </p:nvPr>
        </p:nvSpPr>
        <p:spPr/>
        <p:txBody>
          <a:bodyPr/>
          <a:lstStyle/>
          <a:p>
            <a:fld id="{8EE0CF02-D194-478D-AFE0-63A34064AA7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0" name="幻灯片图像占位符 1"/>
          <p:cNvSpPr>
            <a:spLocks noGrp="1" noRot="1" noChangeAspect="1"/>
          </p:cNvSpPr>
          <p:nvPr>
            <p:ph type="sldImg"/>
          </p:nvPr>
        </p:nvSpPr>
        <p:spPr/>
      </p:sp>
      <p:sp>
        <p:nvSpPr>
          <p:cNvPr id="1048741" name="备注占位符 2"/>
          <p:cNvSpPr>
            <a:spLocks noGrp="1"/>
          </p:cNvSpPr>
          <p:nvPr>
            <p:ph type="body" idx="1"/>
          </p:nvPr>
        </p:nvSpPr>
        <p:spPr/>
        <p:txBody>
          <a:bodyPr/>
          <a:lstStyle/>
          <a:p>
            <a:endParaRPr lang="zh-CN" altLang="en-US"/>
          </a:p>
        </p:txBody>
      </p:sp>
      <p:sp>
        <p:nvSpPr>
          <p:cNvPr id="1048742" name="灯片编号占位符 3"/>
          <p:cNvSpPr>
            <a:spLocks noGrp="1"/>
          </p:cNvSpPr>
          <p:nvPr>
            <p:ph type="sldNum" sz="quarter" idx="10"/>
          </p:nvPr>
        </p:nvSpPr>
        <p:spPr/>
        <p:txBody>
          <a:bodyPr/>
          <a:lstStyle/>
          <a:p>
            <a:fld id="{8EE0CF02-D194-478D-AFE0-63A34064AA7E}"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5" name="幻灯片图像占位符 1"/>
          <p:cNvSpPr>
            <a:spLocks noGrp="1" noRot="1" noChangeAspect="1"/>
          </p:cNvSpPr>
          <p:nvPr>
            <p:ph type="sldImg"/>
          </p:nvPr>
        </p:nvSpPr>
        <p:spPr/>
      </p:sp>
      <p:sp>
        <p:nvSpPr>
          <p:cNvPr id="1048786" name="备注占位符 2"/>
          <p:cNvSpPr>
            <a:spLocks noGrp="1"/>
          </p:cNvSpPr>
          <p:nvPr>
            <p:ph type="body" idx="1"/>
          </p:nvPr>
        </p:nvSpPr>
        <p:spPr/>
        <p:txBody>
          <a:bodyPr/>
          <a:lstStyle/>
          <a:p>
            <a:endParaRPr lang="zh-CN" altLang="en-US"/>
          </a:p>
        </p:txBody>
      </p:sp>
      <p:sp>
        <p:nvSpPr>
          <p:cNvPr id="1048787" name="灯片编号占位符 3"/>
          <p:cNvSpPr>
            <a:spLocks noGrp="1"/>
          </p:cNvSpPr>
          <p:nvPr>
            <p:ph type="sldNum" sz="quarter" idx="10"/>
          </p:nvPr>
        </p:nvSpPr>
        <p:spPr/>
        <p:txBody>
          <a:bodyPr/>
          <a:lstStyle/>
          <a:p>
            <a:fld id="{8EE0CF02-D194-478D-AFE0-63A34064AA7E}"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1" name="幻灯片图像占位符 1"/>
          <p:cNvSpPr>
            <a:spLocks noGrp="1" noRot="1" noChangeAspect="1"/>
          </p:cNvSpPr>
          <p:nvPr>
            <p:ph type="sldImg"/>
          </p:nvPr>
        </p:nvSpPr>
        <p:spPr/>
      </p:sp>
      <p:sp>
        <p:nvSpPr>
          <p:cNvPr id="1049132" name="备注占位符 2"/>
          <p:cNvSpPr>
            <a:spLocks noGrp="1"/>
          </p:cNvSpPr>
          <p:nvPr>
            <p:ph type="body" idx="1"/>
          </p:nvPr>
        </p:nvSpPr>
        <p:spPr/>
        <p:txBody>
          <a:bodyPr/>
          <a:lstStyle/>
          <a:p>
            <a:endParaRPr lang="zh-CN" altLang="en-US"/>
          </a:p>
        </p:txBody>
      </p:sp>
      <p:sp>
        <p:nvSpPr>
          <p:cNvPr id="1049133" name="灯片编号占位符 3"/>
          <p:cNvSpPr>
            <a:spLocks noGrp="1"/>
          </p:cNvSpPr>
          <p:nvPr>
            <p:ph type="sldNum" sz="quarter" idx="10"/>
          </p:nvPr>
        </p:nvSpPr>
        <p:spPr/>
        <p:txBody>
          <a:bodyPr/>
          <a:lstStyle/>
          <a:p>
            <a:fld id="{8EE0CF02-D194-478D-AFE0-63A34064AA7E}" type="slidenum">
              <a:rPr lang="zh-CN" altLang="en-US" smtClean="0"/>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576" name="等腰三角形 4"/>
          <p:cNvSpPr/>
          <p:nvPr/>
        </p:nvSpPr>
        <p:spPr>
          <a:xfrm rot="5400000">
            <a:off x="357187" y="2451151"/>
            <a:ext cx="3362325" cy="4076700"/>
          </a:xfrm>
          <a:prstGeom prst="triangle">
            <a:avLst>
              <a:gd name="adj" fmla="val 6974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77" name="等腰三角形 5"/>
          <p:cNvSpPr/>
          <p:nvPr/>
        </p:nvSpPr>
        <p:spPr>
          <a:xfrm rot="5400000">
            <a:off x="747711" y="2841676"/>
            <a:ext cx="2581276" cy="4076700"/>
          </a:xfrm>
          <a:prstGeom prst="triangle">
            <a:avLst>
              <a:gd name="adj" fmla="val 601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78" name="等腰三角形 8"/>
          <p:cNvSpPr/>
          <p:nvPr/>
        </p:nvSpPr>
        <p:spPr>
          <a:xfrm>
            <a:off x="-1" y="5145138"/>
            <a:ext cx="5558971" cy="1025526"/>
          </a:xfrm>
          <a:prstGeom prst="triangle">
            <a:avLst>
              <a:gd name="adj" fmla="val 7318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79" name="等腰三角形 4"/>
          <p:cNvSpPr/>
          <p:nvPr/>
        </p:nvSpPr>
        <p:spPr>
          <a:xfrm rot="2070720">
            <a:off x="4962617" y="2252397"/>
            <a:ext cx="3133791" cy="4151912"/>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Lst>
            <a:ahLst/>
            <a:cxnLst>
              <a:cxn ang="0">
                <a:pos x="connsiteX0" y="connsiteY0"/>
              </a:cxn>
              <a:cxn ang="0">
                <a:pos x="connsiteX1" y="connsiteY1"/>
              </a:cxn>
              <a:cxn ang="0">
                <a:pos x="connsiteX2" y="connsiteY2"/>
              </a:cxn>
              <a:cxn ang="0">
                <a:pos x="connsiteX3" y="connsiteY3"/>
              </a:cxn>
            </a:cxnLst>
            <a:rect l="l" t="t" r="r" b="b"/>
            <a:pathLst>
              <a:path w="3133791" h="4151912">
                <a:moveTo>
                  <a:pt x="0" y="4151912"/>
                </a:moveTo>
                <a:lnTo>
                  <a:pt x="3133791" y="0"/>
                </a:lnTo>
                <a:lnTo>
                  <a:pt x="1809247" y="4151912"/>
                </a:lnTo>
                <a:lnTo>
                  <a:pt x="0" y="41519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0" name="等腰三角形 4"/>
          <p:cNvSpPr/>
          <p:nvPr/>
        </p:nvSpPr>
        <p:spPr>
          <a:xfrm rot="2070720">
            <a:off x="367168" y="4557894"/>
            <a:ext cx="4585426" cy="3632075"/>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 name="connsiteX0" fmla="*/ 0 w 4516255"/>
              <a:gd name="connsiteY0" fmla="*/ 3183626 h 4151912"/>
              <a:gd name="connsiteX1" fmla="*/ 4516255 w 4516255"/>
              <a:gd name="connsiteY1" fmla="*/ 0 h 4151912"/>
              <a:gd name="connsiteX2" fmla="*/ 3191711 w 4516255"/>
              <a:gd name="connsiteY2" fmla="*/ 4151912 h 4151912"/>
              <a:gd name="connsiteX3" fmla="*/ 0 w 4516255"/>
              <a:gd name="connsiteY3" fmla="*/ 3183626 h 4151912"/>
              <a:gd name="connsiteX0" fmla="*/ 0 w 4516255"/>
              <a:gd name="connsiteY0" fmla="*/ 3183626 h 3660525"/>
              <a:gd name="connsiteX1" fmla="*/ 4516255 w 4516255"/>
              <a:gd name="connsiteY1" fmla="*/ 0 h 3660525"/>
              <a:gd name="connsiteX2" fmla="*/ 611323 w 4516255"/>
              <a:gd name="connsiteY2" fmla="*/ 3660525 h 3660525"/>
              <a:gd name="connsiteX3" fmla="*/ 0 w 4516255"/>
              <a:gd name="connsiteY3" fmla="*/ 3183626 h 3660525"/>
              <a:gd name="connsiteX0" fmla="*/ 0 w 4558936"/>
              <a:gd name="connsiteY0" fmla="*/ 3155176 h 3632075"/>
              <a:gd name="connsiteX1" fmla="*/ 4558936 w 4558936"/>
              <a:gd name="connsiteY1" fmla="*/ 0 h 3632075"/>
              <a:gd name="connsiteX2" fmla="*/ 611323 w 4558936"/>
              <a:gd name="connsiteY2" fmla="*/ 3632075 h 3632075"/>
              <a:gd name="connsiteX3" fmla="*/ 0 w 4558936"/>
              <a:gd name="connsiteY3" fmla="*/ 3155176 h 3632075"/>
              <a:gd name="connsiteX0" fmla="*/ 0 w 4585426"/>
              <a:gd name="connsiteY0" fmla="*/ 3150272 h 3632075"/>
              <a:gd name="connsiteX1" fmla="*/ 4585426 w 4585426"/>
              <a:gd name="connsiteY1" fmla="*/ 0 h 3632075"/>
              <a:gd name="connsiteX2" fmla="*/ 637813 w 4585426"/>
              <a:gd name="connsiteY2" fmla="*/ 3632075 h 3632075"/>
              <a:gd name="connsiteX3" fmla="*/ 0 w 4585426"/>
              <a:gd name="connsiteY3" fmla="*/ 3150272 h 3632075"/>
            </a:gdLst>
            <a:ahLst/>
            <a:cxnLst>
              <a:cxn ang="0">
                <a:pos x="connsiteX0" y="connsiteY0"/>
              </a:cxn>
              <a:cxn ang="0">
                <a:pos x="connsiteX1" y="connsiteY1"/>
              </a:cxn>
              <a:cxn ang="0">
                <a:pos x="connsiteX2" y="connsiteY2"/>
              </a:cxn>
              <a:cxn ang="0">
                <a:pos x="connsiteX3" y="connsiteY3"/>
              </a:cxn>
            </a:cxnLst>
            <a:rect l="l" t="t" r="r" b="b"/>
            <a:pathLst>
              <a:path w="4585426" h="3632075">
                <a:moveTo>
                  <a:pt x="0" y="3150272"/>
                </a:moveTo>
                <a:lnTo>
                  <a:pt x="4585426" y="0"/>
                </a:lnTo>
                <a:lnTo>
                  <a:pt x="637813" y="3632075"/>
                </a:lnTo>
                <a:lnTo>
                  <a:pt x="0" y="315027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1" name="等腰三角形 6"/>
          <p:cNvSpPr/>
          <p:nvPr/>
        </p:nvSpPr>
        <p:spPr>
          <a:xfrm>
            <a:off x="7107362" y="3515905"/>
            <a:ext cx="4968421" cy="2111376"/>
          </a:xfrm>
          <a:custGeom>
            <a:avLst/>
            <a:gdLst>
              <a:gd name="connsiteX0" fmla="*/ 0 w 5558971"/>
              <a:gd name="connsiteY0" fmla="*/ 1025526 h 1025526"/>
              <a:gd name="connsiteX1" fmla="*/ 4068222 w 5558971"/>
              <a:gd name="connsiteY1" fmla="*/ 0 h 1025526"/>
              <a:gd name="connsiteX2" fmla="*/ 5558971 w 5558971"/>
              <a:gd name="connsiteY2" fmla="*/ 1025526 h 1025526"/>
              <a:gd name="connsiteX3" fmla="*/ 0 w 5558971"/>
              <a:gd name="connsiteY3" fmla="*/ 1025526 h 1025526"/>
              <a:gd name="connsiteX0" fmla="*/ 0 w 5558971"/>
              <a:gd name="connsiteY0" fmla="*/ 2130426 h 2130426"/>
              <a:gd name="connsiteX1" fmla="*/ 2468022 w 5558971"/>
              <a:gd name="connsiteY1" fmla="*/ 0 h 2130426"/>
              <a:gd name="connsiteX2" fmla="*/ 5558971 w 5558971"/>
              <a:gd name="connsiteY2" fmla="*/ 2130426 h 2130426"/>
              <a:gd name="connsiteX3" fmla="*/ 0 w 5558971"/>
              <a:gd name="connsiteY3" fmla="*/ 2130426 h 2130426"/>
              <a:gd name="connsiteX0" fmla="*/ 0 w 4968421"/>
              <a:gd name="connsiteY0" fmla="*/ 1463676 h 2130426"/>
              <a:gd name="connsiteX1" fmla="*/ 1877472 w 4968421"/>
              <a:gd name="connsiteY1" fmla="*/ 0 h 2130426"/>
              <a:gd name="connsiteX2" fmla="*/ 4968421 w 4968421"/>
              <a:gd name="connsiteY2" fmla="*/ 2130426 h 2130426"/>
              <a:gd name="connsiteX3" fmla="*/ 0 w 4968421"/>
              <a:gd name="connsiteY3" fmla="*/ 1463676 h 2130426"/>
              <a:gd name="connsiteX0" fmla="*/ 0 w 4968421"/>
              <a:gd name="connsiteY0" fmla="*/ 1444626 h 2111376"/>
              <a:gd name="connsiteX1" fmla="*/ 1858422 w 4968421"/>
              <a:gd name="connsiteY1" fmla="*/ 0 h 2111376"/>
              <a:gd name="connsiteX2" fmla="*/ 4968421 w 4968421"/>
              <a:gd name="connsiteY2" fmla="*/ 2111376 h 2111376"/>
              <a:gd name="connsiteX3" fmla="*/ 0 w 4968421"/>
              <a:gd name="connsiteY3" fmla="*/ 1444626 h 2111376"/>
              <a:gd name="connsiteX0" fmla="*/ 0 w 4968421"/>
              <a:gd name="connsiteY0" fmla="*/ 1444626 h 2111376"/>
              <a:gd name="connsiteX1" fmla="*/ 1877472 w 4968421"/>
              <a:gd name="connsiteY1" fmla="*/ 0 h 2111376"/>
              <a:gd name="connsiteX2" fmla="*/ 4968421 w 4968421"/>
              <a:gd name="connsiteY2" fmla="*/ 2111376 h 2111376"/>
              <a:gd name="connsiteX3" fmla="*/ 0 w 4968421"/>
              <a:gd name="connsiteY3" fmla="*/ 1444626 h 2111376"/>
            </a:gdLst>
            <a:ahLst/>
            <a:cxnLst>
              <a:cxn ang="0">
                <a:pos x="connsiteX0" y="connsiteY0"/>
              </a:cxn>
              <a:cxn ang="0">
                <a:pos x="connsiteX1" y="connsiteY1"/>
              </a:cxn>
              <a:cxn ang="0">
                <a:pos x="connsiteX2" y="connsiteY2"/>
              </a:cxn>
              <a:cxn ang="0">
                <a:pos x="connsiteX3" y="connsiteY3"/>
              </a:cxn>
            </a:cxnLst>
            <a:rect l="l" t="t" r="r" b="b"/>
            <a:pathLst>
              <a:path w="4968421" h="2111376">
                <a:moveTo>
                  <a:pt x="0" y="1444626"/>
                </a:moveTo>
                <a:lnTo>
                  <a:pt x="1877472" y="0"/>
                </a:lnTo>
                <a:lnTo>
                  <a:pt x="4968421" y="2111376"/>
                </a:lnTo>
                <a:lnTo>
                  <a:pt x="0" y="144462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2" name="等腰三角形 4"/>
          <p:cNvSpPr/>
          <p:nvPr/>
        </p:nvSpPr>
        <p:spPr>
          <a:xfrm rot="2070720">
            <a:off x="9367705" y="2196284"/>
            <a:ext cx="3785232" cy="2619416"/>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 name="connsiteX0" fmla="*/ 0 w 3785232"/>
              <a:gd name="connsiteY0" fmla="*/ 4151912 h 4151912"/>
              <a:gd name="connsiteX1" fmla="*/ 3133791 w 3785232"/>
              <a:gd name="connsiteY1" fmla="*/ 0 h 4151912"/>
              <a:gd name="connsiteX2" fmla="*/ 3785232 w 3785232"/>
              <a:gd name="connsiteY2" fmla="*/ 4134132 h 4151912"/>
              <a:gd name="connsiteX3" fmla="*/ 0 w 3785232"/>
              <a:gd name="connsiteY3" fmla="*/ 4151912 h 4151912"/>
              <a:gd name="connsiteX0" fmla="*/ 0 w 3785232"/>
              <a:gd name="connsiteY0" fmla="*/ 2619416 h 2619416"/>
              <a:gd name="connsiteX1" fmla="*/ 3493957 w 3785232"/>
              <a:gd name="connsiteY1" fmla="*/ 0 h 2619416"/>
              <a:gd name="connsiteX2" fmla="*/ 3785232 w 3785232"/>
              <a:gd name="connsiteY2" fmla="*/ 2601636 h 2619416"/>
              <a:gd name="connsiteX3" fmla="*/ 0 w 3785232"/>
              <a:gd name="connsiteY3" fmla="*/ 2619416 h 2619416"/>
            </a:gdLst>
            <a:ahLst/>
            <a:cxnLst>
              <a:cxn ang="0">
                <a:pos x="connsiteX0" y="connsiteY0"/>
              </a:cxn>
              <a:cxn ang="0">
                <a:pos x="connsiteX1" y="connsiteY1"/>
              </a:cxn>
              <a:cxn ang="0">
                <a:pos x="connsiteX2" y="connsiteY2"/>
              </a:cxn>
              <a:cxn ang="0">
                <a:pos x="connsiteX3" y="connsiteY3"/>
              </a:cxn>
            </a:cxnLst>
            <a:rect l="l" t="t" r="r" b="b"/>
            <a:pathLst>
              <a:path w="3785232" h="2619416">
                <a:moveTo>
                  <a:pt x="0" y="2619416"/>
                </a:moveTo>
                <a:lnTo>
                  <a:pt x="3493957" y="0"/>
                </a:lnTo>
                <a:lnTo>
                  <a:pt x="3785232" y="2601636"/>
                </a:lnTo>
                <a:lnTo>
                  <a:pt x="0" y="26194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3" name="文本占位符 18"/>
          <p:cNvSpPr>
            <a:spLocks noGrp="1"/>
          </p:cNvSpPr>
          <p:nvPr>
            <p:ph type="body" sz="quarter" idx="10" hasCustomPrompt="1"/>
          </p:nvPr>
        </p:nvSpPr>
        <p:spPr>
          <a:xfrm>
            <a:off x="2929365" y="1531951"/>
            <a:ext cx="1497451" cy="1497451"/>
          </a:xfrm>
          <a:prstGeom prst="rect">
            <a:avLst/>
          </a:prstGeom>
          <a:solidFill>
            <a:schemeClr val="accent1"/>
          </a:solidFill>
        </p:spPr>
        <p:txBody>
          <a:bodyPr/>
          <a:lstStyle>
            <a:lvl1pPr marL="0" indent="0" algn="ctr">
              <a:buNone/>
              <a:defRPr sz="4800" b="1">
                <a:solidFill>
                  <a:schemeClr val="bg1"/>
                </a:solidFill>
              </a:defRPr>
            </a:lvl1pPr>
          </a:lstStyle>
          <a:p>
            <a:pPr lvl="0"/>
            <a:r>
              <a:rPr kumimoji="1" lang="zh-CN" altLang="en-US"/>
              <a:t>标题</a:t>
            </a:r>
          </a:p>
        </p:txBody>
      </p:sp>
      <p:sp>
        <p:nvSpPr>
          <p:cNvPr id="1048584" name="文本占位符 18"/>
          <p:cNvSpPr>
            <a:spLocks noGrp="1"/>
          </p:cNvSpPr>
          <p:nvPr>
            <p:ph type="body" sz="quarter" idx="11"/>
          </p:nvPr>
        </p:nvSpPr>
        <p:spPr>
          <a:xfrm>
            <a:off x="4426815" y="1531951"/>
            <a:ext cx="6615433" cy="912743"/>
          </a:xfrm>
          <a:prstGeom prst="rect">
            <a:avLst/>
          </a:prstGeom>
          <a:noFill/>
        </p:spPr>
        <p:txBody>
          <a:bodyPr/>
          <a:lstStyle>
            <a:lvl1pPr marL="0" indent="0" algn="l">
              <a:buNone/>
              <a:defRPr sz="6000" b="1">
                <a:solidFill>
                  <a:schemeClr val="tx1">
                    <a:lumMod val="85000"/>
                    <a:lumOff val="15000"/>
                  </a:schemeClr>
                </a:solidFill>
              </a:defRPr>
            </a:lvl1pPr>
          </a:lstStyle>
          <a:p>
            <a:pPr lvl="0"/>
            <a:endParaRPr kumimoji="1" lang="zh-CN" altLang="en-US" dirty="0"/>
          </a:p>
        </p:txBody>
      </p:sp>
      <p:sp>
        <p:nvSpPr>
          <p:cNvPr id="1048585" name="文本占位符 18"/>
          <p:cNvSpPr>
            <a:spLocks noGrp="1"/>
          </p:cNvSpPr>
          <p:nvPr>
            <p:ph type="body" sz="quarter" idx="12"/>
          </p:nvPr>
        </p:nvSpPr>
        <p:spPr>
          <a:xfrm>
            <a:off x="4426815" y="2455583"/>
            <a:ext cx="6615433" cy="560540"/>
          </a:xfrm>
          <a:prstGeom prst="rect">
            <a:avLst/>
          </a:prstGeom>
          <a:noFill/>
        </p:spPr>
        <p:txBody>
          <a:bodyPr anchor="ctr"/>
          <a:lstStyle>
            <a:lvl1pPr marL="0" indent="0" algn="l">
              <a:buNone/>
              <a:defRPr sz="28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9124" name="流程图: 手动输入 57"/>
          <p:cNvSpPr/>
          <p:nvPr userDrawn="1"/>
        </p:nvSpPr>
        <p:spPr>
          <a:xfrm rot="5400000">
            <a:off x="-57150" y="1714500"/>
            <a:ext cx="1695450" cy="1619250"/>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25"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1049126"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1049127"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9304" name="流程图: 手动输入 57"/>
          <p:cNvSpPr/>
          <p:nvPr userDrawn="1"/>
        </p:nvSpPr>
        <p:spPr>
          <a:xfrm rot="5400000">
            <a:off x="-57150" y="1714500"/>
            <a:ext cx="1695450" cy="1619250"/>
          </a:xfrm>
          <a:prstGeom prst="flowChartManualIn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05"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1049306"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1049307"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grpSp>
        <p:nvGrpSpPr>
          <p:cNvPr id="78" name="组合 5"/>
          <p:cNvGrpSpPr/>
          <p:nvPr userDrawn="1"/>
        </p:nvGrpSpPr>
        <p:grpSpPr>
          <a:xfrm>
            <a:off x="-54769" y="6019800"/>
            <a:ext cx="12627769" cy="883958"/>
            <a:chOff x="-54769" y="5829300"/>
            <a:chExt cx="13885070" cy="1078877"/>
          </a:xfrm>
        </p:grpSpPr>
        <p:grpSp>
          <p:nvGrpSpPr>
            <p:cNvPr id="79" name="组合 6"/>
            <p:cNvGrpSpPr/>
            <p:nvPr/>
          </p:nvGrpSpPr>
          <p:grpSpPr>
            <a:xfrm>
              <a:off x="-54769" y="5943601"/>
              <a:ext cx="4641974" cy="950790"/>
              <a:chOff x="-54770" y="4178805"/>
              <a:chExt cx="12317593" cy="2735626"/>
            </a:xfrm>
          </p:grpSpPr>
          <p:sp>
            <p:nvSpPr>
              <p:cNvPr id="1048632"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3"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4"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5"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6"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7"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8"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9"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0"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
            <p:cNvGrpSpPr/>
            <p:nvPr/>
          </p:nvGrpSpPr>
          <p:grpSpPr>
            <a:xfrm>
              <a:off x="4574381" y="5864350"/>
              <a:ext cx="4645466" cy="1043827"/>
              <a:chOff x="-54770" y="4178801"/>
              <a:chExt cx="12326860" cy="2769823"/>
            </a:xfrm>
          </p:grpSpPr>
          <p:sp>
            <p:nvSpPr>
              <p:cNvPr id="1048641"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2"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3"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4"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6"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7"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8"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9"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
            <p:cNvGrpSpPr/>
            <p:nvPr/>
          </p:nvGrpSpPr>
          <p:grpSpPr>
            <a:xfrm>
              <a:off x="9203531" y="5829300"/>
              <a:ext cx="4626770" cy="1054417"/>
              <a:chOff x="-54770" y="4178801"/>
              <a:chExt cx="12277250" cy="2704917"/>
            </a:xfrm>
          </p:grpSpPr>
          <p:sp>
            <p:nvSpPr>
              <p:cNvPr id="1048650"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1"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2"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3"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4"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5"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6"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7"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8"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48659" name="流程图: 手动输入 36"/>
          <p:cNvSpPr/>
          <p:nvPr userDrawn="1"/>
        </p:nvSpPr>
        <p:spPr>
          <a:xfrm rot="5400000">
            <a:off x="13229" y="262520"/>
            <a:ext cx="772358" cy="836916"/>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0"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1048661"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1048662"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grpSp>
        <p:nvGrpSpPr>
          <p:cNvPr id="91" name="组合 5"/>
          <p:cNvGrpSpPr/>
          <p:nvPr userDrawn="1"/>
        </p:nvGrpSpPr>
        <p:grpSpPr>
          <a:xfrm>
            <a:off x="-54769" y="6019800"/>
            <a:ext cx="12627769" cy="883958"/>
            <a:chOff x="-54769" y="5829300"/>
            <a:chExt cx="13885070" cy="1078877"/>
          </a:xfrm>
        </p:grpSpPr>
        <p:grpSp>
          <p:nvGrpSpPr>
            <p:cNvPr id="92" name="组合 6"/>
            <p:cNvGrpSpPr/>
            <p:nvPr/>
          </p:nvGrpSpPr>
          <p:grpSpPr>
            <a:xfrm>
              <a:off x="-54769" y="5943601"/>
              <a:ext cx="4641974" cy="950790"/>
              <a:chOff x="-54770" y="4178805"/>
              <a:chExt cx="12317593" cy="2735626"/>
            </a:xfrm>
          </p:grpSpPr>
          <p:sp>
            <p:nvSpPr>
              <p:cNvPr id="104868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7"/>
            <p:cNvGrpSpPr/>
            <p:nvPr/>
          </p:nvGrpSpPr>
          <p:grpSpPr>
            <a:xfrm>
              <a:off x="4574381" y="5864350"/>
              <a:ext cx="4645466" cy="1043827"/>
              <a:chOff x="-54770" y="4178801"/>
              <a:chExt cx="12326860" cy="2769823"/>
            </a:xfrm>
          </p:grpSpPr>
          <p:sp>
            <p:nvSpPr>
              <p:cNvPr id="1048693"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9"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1"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8"/>
            <p:cNvGrpSpPr/>
            <p:nvPr/>
          </p:nvGrpSpPr>
          <p:grpSpPr>
            <a:xfrm>
              <a:off x="9203531" y="5829300"/>
              <a:ext cx="4626770" cy="1054417"/>
              <a:chOff x="-54770" y="4178801"/>
              <a:chExt cx="12277250" cy="2704917"/>
            </a:xfrm>
          </p:grpSpPr>
          <p:sp>
            <p:nvSpPr>
              <p:cNvPr id="1048702"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3"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4"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5"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6"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7"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8"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9"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0"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48711" name="流程图: 手动输入 36"/>
          <p:cNvSpPr/>
          <p:nvPr userDrawn="1"/>
        </p:nvSpPr>
        <p:spPr>
          <a:xfrm rot="5400000">
            <a:off x="13229" y="262520"/>
            <a:ext cx="772358" cy="836916"/>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2"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1048713"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1048714"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grpSp>
        <p:nvGrpSpPr>
          <p:cNvPr id="103" name="组合 5"/>
          <p:cNvGrpSpPr/>
          <p:nvPr userDrawn="1"/>
        </p:nvGrpSpPr>
        <p:grpSpPr>
          <a:xfrm>
            <a:off x="-54769" y="6019800"/>
            <a:ext cx="12627769" cy="883958"/>
            <a:chOff x="-54769" y="5829300"/>
            <a:chExt cx="13885070" cy="1078877"/>
          </a:xfrm>
        </p:grpSpPr>
        <p:grpSp>
          <p:nvGrpSpPr>
            <p:cNvPr id="104" name="组合 6"/>
            <p:cNvGrpSpPr/>
            <p:nvPr/>
          </p:nvGrpSpPr>
          <p:grpSpPr>
            <a:xfrm>
              <a:off x="-54769" y="5943601"/>
              <a:ext cx="4641974" cy="950790"/>
              <a:chOff x="-54770" y="4178805"/>
              <a:chExt cx="12317593" cy="2735626"/>
            </a:xfrm>
          </p:grpSpPr>
          <p:sp>
            <p:nvSpPr>
              <p:cNvPr id="1048743"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9"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1"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7"/>
            <p:cNvGrpSpPr/>
            <p:nvPr/>
          </p:nvGrpSpPr>
          <p:grpSpPr>
            <a:xfrm>
              <a:off x="4574381" y="5864350"/>
              <a:ext cx="4645466" cy="1043827"/>
              <a:chOff x="-54770" y="4178801"/>
              <a:chExt cx="12326860" cy="2769823"/>
            </a:xfrm>
          </p:grpSpPr>
          <p:sp>
            <p:nvSpPr>
              <p:cNvPr id="1048752"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3"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4"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5"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6"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7"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8"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9"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0"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8"/>
            <p:cNvGrpSpPr/>
            <p:nvPr/>
          </p:nvGrpSpPr>
          <p:grpSpPr>
            <a:xfrm>
              <a:off x="9203531" y="5829300"/>
              <a:ext cx="4626770" cy="1054417"/>
              <a:chOff x="-54770" y="4178801"/>
              <a:chExt cx="12277250" cy="2704917"/>
            </a:xfrm>
          </p:grpSpPr>
          <p:sp>
            <p:nvSpPr>
              <p:cNvPr id="1048761"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2"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3"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4"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5"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6"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7"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8"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9"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48770" name="流程图: 手动输入 36"/>
          <p:cNvSpPr/>
          <p:nvPr userDrawn="1"/>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71"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1048772"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1048773"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grpSp>
        <p:nvGrpSpPr>
          <p:cNvPr id="183" name="组合 5"/>
          <p:cNvGrpSpPr/>
          <p:nvPr userDrawn="1"/>
        </p:nvGrpSpPr>
        <p:grpSpPr>
          <a:xfrm>
            <a:off x="-54769" y="6019800"/>
            <a:ext cx="12627769" cy="883958"/>
            <a:chOff x="-54769" y="5829300"/>
            <a:chExt cx="13885070" cy="1078877"/>
          </a:xfrm>
        </p:grpSpPr>
        <p:grpSp>
          <p:nvGrpSpPr>
            <p:cNvPr id="184" name="组合 6"/>
            <p:cNvGrpSpPr/>
            <p:nvPr/>
          </p:nvGrpSpPr>
          <p:grpSpPr>
            <a:xfrm>
              <a:off x="-54769" y="5943601"/>
              <a:ext cx="4641974" cy="950790"/>
              <a:chOff x="-54770" y="4178805"/>
              <a:chExt cx="12317593" cy="2735626"/>
            </a:xfrm>
          </p:grpSpPr>
          <p:sp>
            <p:nvSpPr>
              <p:cNvPr id="104898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8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8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8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8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9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9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9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93"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7"/>
            <p:cNvGrpSpPr/>
            <p:nvPr/>
          </p:nvGrpSpPr>
          <p:grpSpPr>
            <a:xfrm>
              <a:off x="4574381" y="5864350"/>
              <a:ext cx="4645466" cy="1043827"/>
              <a:chOff x="-54770" y="4178801"/>
              <a:chExt cx="12326860" cy="2769823"/>
            </a:xfrm>
          </p:grpSpPr>
          <p:sp>
            <p:nvSpPr>
              <p:cNvPr id="104899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9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9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9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9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9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2"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6" name="组合 8"/>
            <p:cNvGrpSpPr/>
            <p:nvPr/>
          </p:nvGrpSpPr>
          <p:grpSpPr>
            <a:xfrm>
              <a:off x="9203531" y="5829300"/>
              <a:ext cx="4626770" cy="1054417"/>
              <a:chOff x="-54770" y="4178801"/>
              <a:chExt cx="12277250" cy="2704917"/>
            </a:xfrm>
          </p:grpSpPr>
          <p:sp>
            <p:nvSpPr>
              <p:cNvPr id="1049003"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9"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1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11"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49012" name="流程图: 手动输入 36"/>
          <p:cNvSpPr/>
          <p:nvPr userDrawn="1"/>
        </p:nvSpPr>
        <p:spPr>
          <a:xfrm rot="5400000">
            <a:off x="13229" y="262520"/>
            <a:ext cx="772358" cy="836916"/>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13"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1049014"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1049015"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grpSp>
        <p:nvGrpSpPr>
          <p:cNvPr id="209" name="组合 5"/>
          <p:cNvGrpSpPr/>
          <p:nvPr userDrawn="1"/>
        </p:nvGrpSpPr>
        <p:grpSpPr>
          <a:xfrm>
            <a:off x="-54769" y="6019800"/>
            <a:ext cx="12627769" cy="883958"/>
            <a:chOff x="-54769" y="5829300"/>
            <a:chExt cx="13885070" cy="1078877"/>
          </a:xfrm>
        </p:grpSpPr>
        <p:grpSp>
          <p:nvGrpSpPr>
            <p:cNvPr id="210" name="组合 6"/>
            <p:cNvGrpSpPr/>
            <p:nvPr/>
          </p:nvGrpSpPr>
          <p:grpSpPr>
            <a:xfrm>
              <a:off x="-54769" y="5943601"/>
              <a:ext cx="4641974" cy="950790"/>
              <a:chOff x="-54770" y="4178805"/>
              <a:chExt cx="12317593" cy="2735626"/>
            </a:xfrm>
          </p:grpSpPr>
          <p:sp>
            <p:nvSpPr>
              <p:cNvPr id="104913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3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3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3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3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3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1" name="组合 7"/>
            <p:cNvGrpSpPr/>
            <p:nvPr/>
          </p:nvGrpSpPr>
          <p:grpSpPr>
            <a:xfrm>
              <a:off x="4574381" y="5864350"/>
              <a:ext cx="4645466" cy="1043827"/>
              <a:chOff x="-54770" y="4178801"/>
              <a:chExt cx="12326860" cy="2769823"/>
            </a:xfrm>
          </p:grpSpPr>
          <p:sp>
            <p:nvSpPr>
              <p:cNvPr id="1049143"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9"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5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51"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2" name="组合 8"/>
            <p:cNvGrpSpPr/>
            <p:nvPr/>
          </p:nvGrpSpPr>
          <p:grpSpPr>
            <a:xfrm>
              <a:off x="9203531" y="5829300"/>
              <a:ext cx="4626770" cy="1054417"/>
              <a:chOff x="-54770" y="4178801"/>
              <a:chExt cx="12277250" cy="2704917"/>
            </a:xfrm>
          </p:grpSpPr>
          <p:sp>
            <p:nvSpPr>
              <p:cNvPr id="1049152"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53"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54"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55"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56"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57"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58"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59"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60"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49161" name="流程图: 手动输入 36"/>
          <p:cNvSpPr/>
          <p:nvPr userDrawn="1"/>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62"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1049163"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1049164"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grpSp>
        <p:nvGrpSpPr>
          <p:cNvPr id="257" name="组合 5"/>
          <p:cNvGrpSpPr/>
          <p:nvPr userDrawn="1"/>
        </p:nvGrpSpPr>
        <p:grpSpPr>
          <a:xfrm>
            <a:off x="-54769" y="6019800"/>
            <a:ext cx="12627769" cy="883958"/>
            <a:chOff x="-54769" y="5829300"/>
            <a:chExt cx="13885070" cy="1078877"/>
          </a:xfrm>
        </p:grpSpPr>
        <p:grpSp>
          <p:nvGrpSpPr>
            <p:cNvPr id="258" name="组合 6"/>
            <p:cNvGrpSpPr/>
            <p:nvPr/>
          </p:nvGrpSpPr>
          <p:grpSpPr>
            <a:xfrm>
              <a:off x="-54769" y="5943601"/>
              <a:ext cx="4641974" cy="950790"/>
              <a:chOff x="-54770" y="4178805"/>
              <a:chExt cx="12317593" cy="2735626"/>
            </a:xfrm>
          </p:grpSpPr>
          <p:sp>
            <p:nvSpPr>
              <p:cNvPr id="1049350"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51"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52"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53"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54"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55"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56"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57"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58"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9" name="组合 7"/>
            <p:cNvGrpSpPr/>
            <p:nvPr/>
          </p:nvGrpSpPr>
          <p:grpSpPr>
            <a:xfrm>
              <a:off x="4574381" y="5864350"/>
              <a:ext cx="4645466" cy="1043827"/>
              <a:chOff x="-54770" y="4178801"/>
              <a:chExt cx="12326860" cy="2769823"/>
            </a:xfrm>
          </p:grpSpPr>
          <p:sp>
            <p:nvSpPr>
              <p:cNvPr id="1049359"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0"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1"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2"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3"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4"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5"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6"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7"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0" name="组合 8"/>
            <p:cNvGrpSpPr/>
            <p:nvPr/>
          </p:nvGrpSpPr>
          <p:grpSpPr>
            <a:xfrm>
              <a:off x="9203531" y="5829300"/>
              <a:ext cx="4626770" cy="1054417"/>
              <a:chOff x="-54770" y="4178801"/>
              <a:chExt cx="12277250" cy="2704917"/>
            </a:xfrm>
          </p:grpSpPr>
          <p:sp>
            <p:nvSpPr>
              <p:cNvPr id="1049368"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9"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0"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1"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2"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3"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4"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5"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6"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49377" name="流程图: 手动输入 36"/>
          <p:cNvSpPr/>
          <p:nvPr userDrawn="1"/>
        </p:nvSpPr>
        <p:spPr>
          <a:xfrm rot="5400000">
            <a:off x="13229" y="262520"/>
            <a:ext cx="772358" cy="836916"/>
          </a:xfrm>
          <a:prstGeom prst="flowChartManualIn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8"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1049379"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1049380"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1049299" name="矩形 3"/>
          <p:cNvSpPr/>
          <p:nvPr userDrawn="1"/>
        </p:nvSpPr>
        <p:spPr>
          <a:xfrm>
            <a:off x="440603" y="759873"/>
            <a:ext cx="1719579" cy="332740"/>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1049300" name="矩形 4"/>
          <p:cNvSpPr/>
          <p:nvPr userDrawn="1"/>
        </p:nvSpPr>
        <p:spPr>
          <a:xfrm>
            <a:off x="440603" y="182445"/>
            <a:ext cx="855980" cy="23114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1049301" name="文本框 8"/>
          <p:cNvSpPr txBox="1"/>
          <p:nvPr userDrawn="1"/>
        </p:nvSpPr>
        <p:spPr>
          <a:xfrm>
            <a:off x="431800" y="1174234"/>
            <a:ext cx="3434081" cy="523241"/>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097166"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2097167"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049302" name="文本框 11"/>
          <p:cNvSpPr txBox="1"/>
          <p:nvPr userDrawn="1"/>
        </p:nvSpPr>
        <p:spPr>
          <a:xfrm>
            <a:off x="333477" y="6061002"/>
            <a:ext cx="2849880" cy="256541"/>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049303" name="文本框 12"/>
          <p:cNvSpPr txBox="1"/>
          <p:nvPr userDrawn="1"/>
        </p:nvSpPr>
        <p:spPr>
          <a:xfrm>
            <a:off x="6360651" y="6061002"/>
            <a:ext cx="3878581" cy="256541"/>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2097168"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2097169"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1049381"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1038827"/>
              <a:gd name="connsiteY0" fmla="*/ 1790700 h 1790700"/>
              <a:gd name="connsiteX1" fmla="*/ 0 w 1038827"/>
              <a:gd name="connsiteY1" fmla="*/ 0 h 1790700"/>
              <a:gd name="connsiteX2" fmla="*/ 1038827 w 1038827"/>
              <a:gd name="connsiteY2" fmla="*/ 455337 h 1790700"/>
              <a:gd name="connsiteX3" fmla="*/ 0 w 1038827"/>
              <a:gd name="connsiteY3" fmla="*/ 1790700 h 1790700"/>
              <a:gd name="connsiteX0" fmla="*/ 0 w 1131424"/>
              <a:gd name="connsiteY0" fmla="*/ 1790700 h 1790700"/>
              <a:gd name="connsiteX1" fmla="*/ 0 w 1131424"/>
              <a:gd name="connsiteY1" fmla="*/ 0 h 1790700"/>
              <a:gd name="connsiteX2" fmla="*/ 1131424 w 1131424"/>
              <a:gd name="connsiteY2" fmla="*/ 647907 h 1790700"/>
              <a:gd name="connsiteX3" fmla="*/ 0 w 1131424"/>
              <a:gd name="connsiteY3" fmla="*/ 1790700 h 1790700"/>
              <a:gd name="connsiteX0" fmla="*/ 0 w 1131424"/>
              <a:gd name="connsiteY0" fmla="*/ 1790700 h 1790700"/>
              <a:gd name="connsiteX1" fmla="*/ 0 w 1131424"/>
              <a:gd name="connsiteY1" fmla="*/ 0 h 1790700"/>
              <a:gd name="connsiteX2" fmla="*/ 1131424 w 1131424"/>
              <a:gd name="connsiteY2" fmla="*/ 301281 h 1790700"/>
              <a:gd name="connsiteX3" fmla="*/ 0 w 1131424"/>
              <a:gd name="connsiteY3" fmla="*/ 1790700 h 1790700"/>
              <a:gd name="connsiteX0" fmla="*/ 0 w 1142998"/>
              <a:gd name="connsiteY0" fmla="*/ 1790700 h 1790700"/>
              <a:gd name="connsiteX1" fmla="*/ 0 w 1142998"/>
              <a:gd name="connsiteY1" fmla="*/ 0 h 1790700"/>
              <a:gd name="connsiteX2" fmla="*/ 1142998 w 1142998"/>
              <a:gd name="connsiteY2" fmla="*/ 638278 h 1790700"/>
              <a:gd name="connsiteX3" fmla="*/ 0 w 1142998"/>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82"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83"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84"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85"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86"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87"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 name="connsiteX0" fmla="*/ 1367935 w 3269125"/>
              <a:gd name="connsiteY0" fmla="*/ 0 h 1750611"/>
              <a:gd name="connsiteX1" fmla="*/ 3269125 w 3269125"/>
              <a:gd name="connsiteY1" fmla="*/ 703604 h 1750611"/>
              <a:gd name="connsiteX2" fmla="*/ 0 w 3269125"/>
              <a:gd name="connsiteY2" fmla="*/ 1750611 h 1750611"/>
              <a:gd name="connsiteX3" fmla="*/ 1367935 w 3269125"/>
              <a:gd name="connsiteY3" fmla="*/ 0 h 1750611"/>
            </a:gdLst>
            <a:ahLst/>
            <a:cxnLst>
              <a:cxn ang="0">
                <a:pos x="connsiteX0" y="connsiteY0"/>
              </a:cxn>
              <a:cxn ang="0">
                <a:pos x="connsiteX1" y="connsiteY1"/>
              </a:cxn>
              <a:cxn ang="0">
                <a:pos x="connsiteX2" y="connsiteY2"/>
              </a:cxn>
              <a:cxn ang="0">
                <a:pos x="connsiteX3" y="connsiteY3"/>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88"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89"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90"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049391" name="文本占位符 18"/>
          <p:cNvSpPr>
            <a:spLocks noGrp="1"/>
          </p:cNvSpPr>
          <p:nvPr>
            <p:ph type="body" sz="quarter" idx="12"/>
          </p:nvPr>
        </p:nvSpPr>
        <p:spPr>
          <a:xfrm>
            <a:off x="6338282" y="2367918"/>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049392" name="文本占位符 18"/>
          <p:cNvSpPr>
            <a:spLocks noGrp="1"/>
          </p:cNvSpPr>
          <p:nvPr>
            <p:ph type="body" sz="quarter" idx="13"/>
          </p:nvPr>
        </p:nvSpPr>
        <p:spPr>
          <a:xfrm>
            <a:off x="7600980" y="3163067"/>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grpSp>
        <p:nvGrpSpPr>
          <p:cNvPr id="262" name="组 38"/>
          <p:cNvGrpSpPr/>
          <p:nvPr userDrawn="1"/>
        </p:nvGrpSpPr>
        <p:grpSpPr>
          <a:xfrm>
            <a:off x="4862531" y="2625875"/>
            <a:ext cx="2600884" cy="1224506"/>
            <a:chOff x="4862531" y="2625875"/>
            <a:chExt cx="2600884" cy="1224506"/>
          </a:xfrm>
        </p:grpSpPr>
        <p:sp>
          <p:nvSpPr>
            <p:cNvPr id="1049393" name="椭圆 15"/>
            <p:cNvSpPr/>
            <p:nvPr/>
          </p:nvSpPr>
          <p:spPr>
            <a:xfrm>
              <a:off x="6033348" y="2625875"/>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394" name="椭圆 16"/>
            <p:cNvSpPr/>
            <p:nvPr/>
          </p:nvSpPr>
          <p:spPr>
            <a:xfrm>
              <a:off x="4862531" y="3169798"/>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395" name="椭圆 19"/>
            <p:cNvSpPr/>
            <p:nvPr userDrawn="1"/>
          </p:nvSpPr>
          <p:spPr>
            <a:xfrm>
              <a:off x="7273166" y="3660132"/>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146131" name="直接连接符 9"/>
            <p:cNvCxnSpPr>
              <a:cxnSpLocks/>
              <a:stCxn id="1049394" idx="2"/>
            </p:cNvCxnSpPr>
            <p:nvPr/>
          </p:nvCxnSpPr>
          <p:spPr>
            <a:xfrm flipH="1">
              <a:off x="5024918" y="2720999"/>
              <a:ext cx="1008430" cy="476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32" name="直接连接符 14"/>
            <p:cNvCxnSpPr>
              <a:cxnSpLocks/>
              <a:stCxn id="1049394" idx="5"/>
              <a:endCxn id="1049395" idx="2"/>
            </p:cNvCxnSpPr>
            <p:nvPr/>
          </p:nvCxnSpPr>
          <p:spPr>
            <a:xfrm>
              <a:off x="5024919" y="3332186"/>
              <a:ext cx="2248247" cy="423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33" name="直接连接符 17"/>
            <p:cNvCxnSpPr>
              <a:cxnSpLocks/>
              <a:stCxn id="1049393" idx="5"/>
              <a:endCxn id="1049395" idx="1"/>
            </p:cNvCxnSpPr>
            <p:nvPr userDrawn="1"/>
          </p:nvCxnSpPr>
          <p:spPr>
            <a:xfrm>
              <a:off x="6195736" y="2788263"/>
              <a:ext cx="1105291" cy="899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49396" name="文本占位符 18"/>
          <p:cNvSpPr>
            <a:spLocks noGrp="1"/>
          </p:cNvSpPr>
          <p:nvPr userDrawn="1">
            <p:ph type="body" sz="quarter" idx="16"/>
          </p:nvPr>
        </p:nvSpPr>
        <p:spPr>
          <a:xfrm>
            <a:off x="1683140" y="3034303"/>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1049283" name="矩形 2"/>
          <p:cNvSpPr/>
          <p:nvPr userDrawn="1"/>
        </p:nvSpPr>
        <p:spPr>
          <a:xfrm>
            <a:off x="440603" y="759873"/>
            <a:ext cx="1732280" cy="332740"/>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1049284" name="矩形 3"/>
          <p:cNvSpPr/>
          <p:nvPr userDrawn="1"/>
        </p:nvSpPr>
        <p:spPr>
          <a:xfrm>
            <a:off x="440603" y="182445"/>
            <a:ext cx="855980" cy="23114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2097157"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2097158"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1049285" name="文本框 6"/>
          <p:cNvSpPr txBox="1"/>
          <p:nvPr userDrawn="1"/>
        </p:nvSpPr>
        <p:spPr>
          <a:xfrm>
            <a:off x="431800" y="1174234"/>
            <a:ext cx="3434081" cy="523241"/>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9286" name="文本框 7"/>
          <p:cNvSpPr txBox="1"/>
          <p:nvPr userDrawn="1"/>
        </p:nvSpPr>
        <p:spPr>
          <a:xfrm>
            <a:off x="333477" y="6061002"/>
            <a:ext cx="2595880" cy="256541"/>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1049287" name="文本框 8"/>
          <p:cNvSpPr txBox="1"/>
          <p:nvPr userDrawn="1"/>
        </p:nvSpPr>
        <p:spPr>
          <a:xfrm>
            <a:off x="6360651" y="6061002"/>
            <a:ext cx="4640580" cy="256541"/>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2097159"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1049288"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49289"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2097160" name="图片 4" descr="图片包含 纵横字谜, 文字  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1049290" name="文本框 5"/>
          <p:cNvSpPr txBox="1"/>
          <p:nvPr userDrawn="1"/>
        </p:nvSpPr>
        <p:spPr>
          <a:xfrm>
            <a:off x="5239657" y="1566506"/>
            <a:ext cx="5720081" cy="2301240"/>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2097161" name="图片 6">
            <a:hlinkClick r:id="rId3"/>
          </p:cNvPr>
          <p:cNvPicPr>
            <a:picLocks noChangeAspect="1"/>
          </p:cNvPicPr>
          <p:nvPr userDrawn="1"/>
        </p:nvPicPr>
        <p:blipFill>
          <a:blip r:embed="rId4"/>
          <a:stretch>
            <a:fillRect/>
          </a:stretch>
        </p:blipFill>
        <p:spPr>
          <a:xfrm>
            <a:off x="5239657" y="6345797"/>
            <a:ext cx="1712686" cy="226074"/>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3146102" name="直接连接符 3"/>
          <p:cNvCxnSpPr>
            <a:cxnSpLocks/>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049291"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49292"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49293"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49294" name="文本框 9"/>
          <p:cNvSpPr txBox="1"/>
          <p:nvPr userDrawn="1"/>
        </p:nvSpPr>
        <p:spPr>
          <a:xfrm>
            <a:off x="1656327" y="286129"/>
            <a:ext cx="8437880" cy="52324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3146103" name="直接连接符 10"/>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3146104" name="直接连接符 11"/>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049295"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2097162"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2097163"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2097164"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049296" name="文本框 16"/>
          <p:cNvSpPr txBox="1"/>
          <p:nvPr userDrawn="1"/>
        </p:nvSpPr>
        <p:spPr>
          <a:xfrm>
            <a:off x="987447" y="5138740"/>
            <a:ext cx="2595880" cy="650240"/>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049297" name="文本框 17"/>
          <p:cNvSpPr txBox="1"/>
          <p:nvPr userDrawn="1"/>
        </p:nvSpPr>
        <p:spPr>
          <a:xfrm>
            <a:off x="4862328" y="5138740"/>
            <a:ext cx="2443481" cy="650240"/>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049298" name="文本框 18"/>
          <p:cNvSpPr txBox="1"/>
          <p:nvPr userDrawn="1"/>
        </p:nvSpPr>
        <p:spPr>
          <a:xfrm>
            <a:off x="8644425" y="5138740"/>
            <a:ext cx="2468881" cy="650240"/>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3146105" name="直接连接符 19"/>
          <p:cNvCxnSpPr>
            <a:cxnSpLocks/>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46106" name="直接连接符 20"/>
          <p:cNvCxnSpPr>
            <a:cxnSpLocks/>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097165" name="图片 21">
            <a:hlinkClick r:id="rId5"/>
          </p:cNvPr>
          <p:cNvPicPr>
            <a:picLocks noChangeAspect="1"/>
          </p:cNvPicPr>
          <p:nvPr userDrawn="1"/>
        </p:nvPicPr>
        <p:blipFill>
          <a:blip r:embed="rId6"/>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1049279" name="矩形 5"/>
          <p:cNvSpPr/>
          <p:nvPr userDrawn="1"/>
        </p:nvSpPr>
        <p:spPr>
          <a:xfrm>
            <a:off x="440603" y="759873"/>
            <a:ext cx="640081" cy="332740"/>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049280" name="矩形 10"/>
          <p:cNvSpPr/>
          <p:nvPr userDrawn="1"/>
        </p:nvSpPr>
        <p:spPr>
          <a:xfrm>
            <a:off x="2572589" y="759873"/>
            <a:ext cx="1402001" cy="298704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049281" name="矩形 11"/>
          <p:cNvSpPr/>
          <p:nvPr userDrawn="1"/>
        </p:nvSpPr>
        <p:spPr>
          <a:xfrm>
            <a:off x="4153010" y="759873"/>
            <a:ext cx="7074345" cy="3660140"/>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049282" name="矩形 12"/>
          <p:cNvSpPr/>
          <p:nvPr userDrawn="1"/>
        </p:nvSpPr>
        <p:spPr>
          <a:xfrm>
            <a:off x="440603" y="182445"/>
            <a:ext cx="855980" cy="23114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1049308"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1038827"/>
              <a:gd name="connsiteY0" fmla="*/ 1790700 h 1790700"/>
              <a:gd name="connsiteX1" fmla="*/ 0 w 1038827"/>
              <a:gd name="connsiteY1" fmla="*/ 0 h 1790700"/>
              <a:gd name="connsiteX2" fmla="*/ 1038827 w 1038827"/>
              <a:gd name="connsiteY2" fmla="*/ 455337 h 1790700"/>
              <a:gd name="connsiteX3" fmla="*/ 0 w 1038827"/>
              <a:gd name="connsiteY3" fmla="*/ 1790700 h 1790700"/>
              <a:gd name="connsiteX0" fmla="*/ 0 w 1131424"/>
              <a:gd name="connsiteY0" fmla="*/ 1790700 h 1790700"/>
              <a:gd name="connsiteX1" fmla="*/ 0 w 1131424"/>
              <a:gd name="connsiteY1" fmla="*/ 0 h 1790700"/>
              <a:gd name="connsiteX2" fmla="*/ 1131424 w 1131424"/>
              <a:gd name="connsiteY2" fmla="*/ 647907 h 1790700"/>
              <a:gd name="connsiteX3" fmla="*/ 0 w 1131424"/>
              <a:gd name="connsiteY3" fmla="*/ 1790700 h 1790700"/>
              <a:gd name="connsiteX0" fmla="*/ 0 w 1131424"/>
              <a:gd name="connsiteY0" fmla="*/ 1790700 h 1790700"/>
              <a:gd name="connsiteX1" fmla="*/ 0 w 1131424"/>
              <a:gd name="connsiteY1" fmla="*/ 0 h 1790700"/>
              <a:gd name="connsiteX2" fmla="*/ 1131424 w 1131424"/>
              <a:gd name="connsiteY2" fmla="*/ 301281 h 1790700"/>
              <a:gd name="connsiteX3" fmla="*/ 0 w 1131424"/>
              <a:gd name="connsiteY3" fmla="*/ 1790700 h 1790700"/>
              <a:gd name="connsiteX0" fmla="*/ 0 w 1142998"/>
              <a:gd name="connsiteY0" fmla="*/ 1790700 h 1790700"/>
              <a:gd name="connsiteX1" fmla="*/ 0 w 1142998"/>
              <a:gd name="connsiteY1" fmla="*/ 0 h 1790700"/>
              <a:gd name="connsiteX2" fmla="*/ 1142998 w 1142998"/>
              <a:gd name="connsiteY2" fmla="*/ 638278 h 1790700"/>
              <a:gd name="connsiteX3" fmla="*/ 0 w 1142998"/>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09"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10"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11"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12"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13"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14"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 name="connsiteX0" fmla="*/ 1367935 w 3269125"/>
              <a:gd name="connsiteY0" fmla="*/ 0 h 1750611"/>
              <a:gd name="connsiteX1" fmla="*/ 3269125 w 3269125"/>
              <a:gd name="connsiteY1" fmla="*/ 703604 h 1750611"/>
              <a:gd name="connsiteX2" fmla="*/ 0 w 3269125"/>
              <a:gd name="connsiteY2" fmla="*/ 1750611 h 1750611"/>
              <a:gd name="connsiteX3" fmla="*/ 1367935 w 3269125"/>
              <a:gd name="connsiteY3" fmla="*/ 0 h 1750611"/>
            </a:gdLst>
            <a:ahLst/>
            <a:cxnLst>
              <a:cxn ang="0">
                <a:pos x="connsiteX0" y="connsiteY0"/>
              </a:cxn>
              <a:cxn ang="0">
                <a:pos x="connsiteX1" y="connsiteY1"/>
              </a:cxn>
              <a:cxn ang="0">
                <a:pos x="connsiteX2" y="connsiteY2"/>
              </a:cxn>
              <a:cxn ang="0">
                <a:pos x="connsiteX3" y="connsiteY3"/>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15"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16"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17"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049318" name="文本占位符 18"/>
          <p:cNvSpPr>
            <a:spLocks noGrp="1"/>
          </p:cNvSpPr>
          <p:nvPr>
            <p:ph type="body" sz="quarter" idx="12"/>
          </p:nvPr>
        </p:nvSpPr>
        <p:spPr>
          <a:xfrm>
            <a:off x="6338282" y="193133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049319" name="文本占位符 18"/>
          <p:cNvSpPr>
            <a:spLocks noGrp="1"/>
          </p:cNvSpPr>
          <p:nvPr>
            <p:ph type="body" sz="quarter" idx="13"/>
          </p:nvPr>
        </p:nvSpPr>
        <p:spPr>
          <a:xfrm>
            <a:off x="7600980" y="2726483"/>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grpSp>
        <p:nvGrpSpPr>
          <p:cNvPr id="253" name="组合 2"/>
          <p:cNvGrpSpPr/>
          <p:nvPr userDrawn="1"/>
        </p:nvGrpSpPr>
        <p:grpSpPr>
          <a:xfrm>
            <a:off x="4862531" y="2189291"/>
            <a:ext cx="2654865" cy="1764796"/>
            <a:chOff x="4441506" y="1885950"/>
            <a:chExt cx="3449243" cy="2292851"/>
          </a:xfrm>
        </p:grpSpPr>
        <p:sp>
          <p:nvSpPr>
            <p:cNvPr id="1049320" name="椭圆 15"/>
            <p:cNvSpPr/>
            <p:nvPr/>
          </p:nvSpPr>
          <p:spPr>
            <a:xfrm>
              <a:off x="5962650" y="1885950"/>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321" name="椭圆 16"/>
            <p:cNvSpPr/>
            <p:nvPr/>
          </p:nvSpPr>
          <p:spPr>
            <a:xfrm>
              <a:off x="4441506" y="2592624"/>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322" name="椭圆 17"/>
            <p:cNvSpPr/>
            <p:nvPr/>
          </p:nvSpPr>
          <p:spPr>
            <a:xfrm>
              <a:off x="5432106" y="3931627"/>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323" name="椭圆 19"/>
            <p:cNvSpPr/>
            <p:nvPr/>
          </p:nvSpPr>
          <p:spPr>
            <a:xfrm>
              <a:off x="7643575" y="2720673"/>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324" name="椭圆 20"/>
            <p:cNvSpPr/>
            <p:nvPr/>
          </p:nvSpPr>
          <p:spPr>
            <a:xfrm>
              <a:off x="5962650" y="2762554"/>
              <a:ext cx="420570" cy="4205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146107" name="直接连接符 9"/>
            <p:cNvCxnSpPr>
              <a:cxnSpLocks/>
              <a:stCxn id="1049321" idx="2"/>
              <a:endCxn id="1049322" idx="7"/>
            </p:cNvCxnSpPr>
            <p:nvPr/>
          </p:nvCxnSpPr>
          <p:spPr>
            <a:xfrm flipH="1">
              <a:off x="4652482" y="2009537"/>
              <a:ext cx="1310168" cy="619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08" name="直接连接符 10"/>
            <p:cNvCxnSpPr>
              <a:cxnSpLocks/>
              <a:stCxn id="1049322" idx="4"/>
            </p:cNvCxnSpPr>
            <p:nvPr/>
          </p:nvCxnSpPr>
          <p:spPr>
            <a:xfrm>
              <a:off x="4565093" y="2839798"/>
              <a:ext cx="903211" cy="1128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09" name="直接连接符 13"/>
            <p:cNvCxnSpPr>
              <a:cxnSpLocks/>
              <a:stCxn id="1049324" idx="0"/>
              <a:endCxn id="1049321" idx="6"/>
            </p:cNvCxnSpPr>
            <p:nvPr/>
          </p:nvCxnSpPr>
          <p:spPr>
            <a:xfrm flipH="1" flipV="1">
              <a:off x="6209824" y="2009537"/>
              <a:ext cx="1557338" cy="71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10" name="直接连接符 14"/>
            <p:cNvCxnSpPr>
              <a:cxnSpLocks/>
              <a:stCxn id="1049322" idx="1"/>
            </p:cNvCxnSpPr>
            <p:nvPr/>
          </p:nvCxnSpPr>
          <p:spPr>
            <a:xfrm>
              <a:off x="4477704" y="2628822"/>
              <a:ext cx="1651752" cy="329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11" name="直接连接符 15"/>
            <p:cNvCxnSpPr>
              <a:cxnSpLocks/>
              <a:stCxn id="1049321" idx="0"/>
            </p:cNvCxnSpPr>
            <p:nvPr/>
          </p:nvCxnSpPr>
          <p:spPr>
            <a:xfrm>
              <a:off x="6086237" y="1885950"/>
              <a:ext cx="86698" cy="1090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12" name="直接连接符 16"/>
            <p:cNvCxnSpPr>
              <a:cxnSpLocks/>
            </p:cNvCxnSpPr>
            <p:nvPr/>
          </p:nvCxnSpPr>
          <p:spPr>
            <a:xfrm flipV="1">
              <a:off x="5555693" y="2864903"/>
              <a:ext cx="661152" cy="1184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13" name="直接连接符 17"/>
            <p:cNvCxnSpPr>
              <a:cxnSpLocks/>
              <a:endCxn id="1049324" idx="2"/>
            </p:cNvCxnSpPr>
            <p:nvPr/>
          </p:nvCxnSpPr>
          <p:spPr>
            <a:xfrm flipV="1">
              <a:off x="6216845" y="2844260"/>
              <a:ext cx="1426730" cy="112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14" name="直接连接符 19"/>
            <p:cNvCxnSpPr>
              <a:cxnSpLocks/>
              <a:endCxn id="1049324" idx="3"/>
            </p:cNvCxnSpPr>
            <p:nvPr/>
          </p:nvCxnSpPr>
          <p:spPr>
            <a:xfrm flipV="1">
              <a:off x="5643082" y="2931649"/>
              <a:ext cx="2036691" cy="1036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15" name="直接连接符 20"/>
            <p:cNvCxnSpPr>
              <a:cxnSpLocks/>
              <a:stCxn id="1049321" idx="2"/>
            </p:cNvCxnSpPr>
            <p:nvPr/>
          </p:nvCxnSpPr>
          <p:spPr>
            <a:xfrm flipH="1">
              <a:off x="5555693" y="2009537"/>
              <a:ext cx="406957" cy="2045677"/>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49325" name="文本占位符 18"/>
          <p:cNvSpPr>
            <a:spLocks noGrp="1"/>
          </p:cNvSpPr>
          <p:nvPr>
            <p:ph type="body" sz="quarter" idx="15"/>
          </p:nvPr>
        </p:nvSpPr>
        <p:spPr>
          <a:xfrm>
            <a:off x="5624992" y="413232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049326" name="文本占位符 18"/>
          <p:cNvSpPr>
            <a:spLocks noGrp="1"/>
          </p:cNvSpPr>
          <p:nvPr>
            <p:ph type="body" sz="quarter" idx="16"/>
          </p:nvPr>
        </p:nvSpPr>
        <p:spPr>
          <a:xfrm>
            <a:off x="1683140" y="2597719"/>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1048592"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1038827"/>
              <a:gd name="connsiteY0" fmla="*/ 1790700 h 1790700"/>
              <a:gd name="connsiteX1" fmla="*/ 0 w 1038827"/>
              <a:gd name="connsiteY1" fmla="*/ 0 h 1790700"/>
              <a:gd name="connsiteX2" fmla="*/ 1038827 w 1038827"/>
              <a:gd name="connsiteY2" fmla="*/ 455337 h 1790700"/>
              <a:gd name="connsiteX3" fmla="*/ 0 w 1038827"/>
              <a:gd name="connsiteY3" fmla="*/ 1790700 h 1790700"/>
              <a:gd name="connsiteX0" fmla="*/ 0 w 1131424"/>
              <a:gd name="connsiteY0" fmla="*/ 1790700 h 1790700"/>
              <a:gd name="connsiteX1" fmla="*/ 0 w 1131424"/>
              <a:gd name="connsiteY1" fmla="*/ 0 h 1790700"/>
              <a:gd name="connsiteX2" fmla="*/ 1131424 w 1131424"/>
              <a:gd name="connsiteY2" fmla="*/ 647907 h 1790700"/>
              <a:gd name="connsiteX3" fmla="*/ 0 w 1131424"/>
              <a:gd name="connsiteY3" fmla="*/ 1790700 h 1790700"/>
              <a:gd name="connsiteX0" fmla="*/ 0 w 1131424"/>
              <a:gd name="connsiteY0" fmla="*/ 1790700 h 1790700"/>
              <a:gd name="connsiteX1" fmla="*/ 0 w 1131424"/>
              <a:gd name="connsiteY1" fmla="*/ 0 h 1790700"/>
              <a:gd name="connsiteX2" fmla="*/ 1131424 w 1131424"/>
              <a:gd name="connsiteY2" fmla="*/ 301281 h 1790700"/>
              <a:gd name="connsiteX3" fmla="*/ 0 w 1131424"/>
              <a:gd name="connsiteY3" fmla="*/ 1790700 h 1790700"/>
              <a:gd name="connsiteX0" fmla="*/ 0 w 1142998"/>
              <a:gd name="connsiteY0" fmla="*/ 1790700 h 1790700"/>
              <a:gd name="connsiteX1" fmla="*/ 0 w 1142998"/>
              <a:gd name="connsiteY1" fmla="*/ 0 h 1790700"/>
              <a:gd name="connsiteX2" fmla="*/ 1142998 w 1142998"/>
              <a:gd name="connsiteY2" fmla="*/ 638278 h 1790700"/>
              <a:gd name="connsiteX3" fmla="*/ 0 w 1142998"/>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3"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4"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5"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6"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7"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8"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 name="connsiteX0" fmla="*/ 1367935 w 3269125"/>
              <a:gd name="connsiteY0" fmla="*/ 0 h 1750611"/>
              <a:gd name="connsiteX1" fmla="*/ 3269125 w 3269125"/>
              <a:gd name="connsiteY1" fmla="*/ 703604 h 1750611"/>
              <a:gd name="connsiteX2" fmla="*/ 0 w 3269125"/>
              <a:gd name="connsiteY2" fmla="*/ 1750611 h 1750611"/>
              <a:gd name="connsiteX3" fmla="*/ 1367935 w 3269125"/>
              <a:gd name="connsiteY3" fmla="*/ 0 h 1750611"/>
            </a:gdLst>
            <a:ahLst/>
            <a:cxnLst>
              <a:cxn ang="0">
                <a:pos x="connsiteX0" y="connsiteY0"/>
              </a:cxn>
              <a:cxn ang="0">
                <a:pos x="connsiteX1" y="connsiteY1"/>
              </a:cxn>
              <a:cxn ang="0">
                <a:pos x="connsiteX2" y="connsiteY2"/>
              </a:cxn>
              <a:cxn ang="0">
                <a:pos x="connsiteX3" y="connsiteY3"/>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9"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0"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1"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048602" name="文本占位符 18"/>
          <p:cNvSpPr>
            <a:spLocks noGrp="1"/>
          </p:cNvSpPr>
          <p:nvPr>
            <p:ph type="body" sz="quarter" idx="12"/>
          </p:nvPr>
        </p:nvSpPr>
        <p:spPr>
          <a:xfrm>
            <a:off x="6338282" y="193133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048603" name="文本占位符 18"/>
          <p:cNvSpPr>
            <a:spLocks noGrp="1"/>
          </p:cNvSpPr>
          <p:nvPr>
            <p:ph type="body" sz="quarter" idx="13"/>
          </p:nvPr>
        </p:nvSpPr>
        <p:spPr>
          <a:xfrm>
            <a:off x="7600980" y="2726483"/>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grpSp>
        <p:nvGrpSpPr>
          <p:cNvPr id="69" name="组合 2"/>
          <p:cNvGrpSpPr/>
          <p:nvPr userDrawn="1"/>
        </p:nvGrpSpPr>
        <p:grpSpPr>
          <a:xfrm>
            <a:off x="4862532" y="2189291"/>
            <a:ext cx="2854644" cy="1764796"/>
            <a:chOff x="4441506" y="1885950"/>
            <a:chExt cx="3708799" cy="2292851"/>
          </a:xfrm>
        </p:grpSpPr>
        <p:sp>
          <p:nvSpPr>
            <p:cNvPr id="1048604" name="椭圆 15"/>
            <p:cNvSpPr/>
            <p:nvPr/>
          </p:nvSpPr>
          <p:spPr>
            <a:xfrm>
              <a:off x="5962650" y="1885950"/>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8605" name="椭圆 16"/>
            <p:cNvSpPr/>
            <p:nvPr/>
          </p:nvSpPr>
          <p:spPr>
            <a:xfrm>
              <a:off x="4441506" y="2592624"/>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8606" name="椭圆 17"/>
            <p:cNvSpPr/>
            <p:nvPr/>
          </p:nvSpPr>
          <p:spPr>
            <a:xfrm>
              <a:off x="5432106" y="3931627"/>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8607" name="椭圆 18"/>
            <p:cNvSpPr/>
            <p:nvPr/>
          </p:nvSpPr>
          <p:spPr>
            <a:xfrm>
              <a:off x="7903131" y="3671825"/>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8608" name="椭圆 19"/>
            <p:cNvSpPr/>
            <p:nvPr/>
          </p:nvSpPr>
          <p:spPr>
            <a:xfrm>
              <a:off x="7643575" y="2720673"/>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8609" name="椭圆 20"/>
            <p:cNvSpPr/>
            <p:nvPr/>
          </p:nvSpPr>
          <p:spPr>
            <a:xfrm>
              <a:off x="5962650" y="2762554"/>
              <a:ext cx="420570" cy="4205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145728" name="直接连接符 9"/>
            <p:cNvCxnSpPr>
              <a:cxnSpLocks/>
              <a:stCxn id="1048605" idx="2"/>
              <a:endCxn id="1048606" idx="7"/>
            </p:cNvCxnSpPr>
            <p:nvPr/>
          </p:nvCxnSpPr>
          <p:spPr>
            <a:xfrm flipH="1">
              <a:off x="4652482" y="2009537"/>
              <a:ext cx="1310168" cy="619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29" name="直接连接符 10"/>
            <p:cNvCxnSpPr>
              <a:cxnSpLocks/>
              <a:stCxn id="1048606" idx="4"/>
              <a:endCxn id="1048607" idx="1"/>
            </p:cNvCxnSpPr>
            <p:nvPr/>
          </p:nvCxnSpPr>
          <p:spPr>
            <a:xfrm>
              <a:off x="4565093" y="2839798"/>
              <a:ext cx="903211" cy="1128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0" name="直接连接符 11"/>
            <p:cNvCxnSpPr>
              <a:cxnSpLocks/>
              <a:stCxn id="1048607" idx="6"/>
              <a:endCxn id="1048608" idx="2"/>
            </p:cNvCxnSpPr>
            <p:nvPr/>
          </p:nvCxnSpPr>
          <p:spPr>
            <a:xfrm flipV="1">
              <a:off x="5679280" y="3795412"/>
              <a:ext cx="2223851" cy="259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1" name="直接连接符 12"/>
            <p:cNvCxnSpPr>
              <a:cxnSpLocks/>
              <a:endCxn id="1048609" idx="4"/>
            </p:cNvCxnSpPr>
            <p:nvPr/>
          </p:nvCxnSpPr>
          <p:spPr>
            <a:xfrm flipH="1" flipV="1">
              <a:off x="7767162" y="2967847"/>
              <a:ext cx="252887" cy="821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2" name="直接连接符 13"/>
            <p:cNvCxnSpPr>
              <a:cxnSpLocks/>
              <a:stCxn id="1048609" idx="0"/>
              <a:endCxn id="1048605" idx="6"/>
            </p:cNvCxnSpPr>
            <p:nvPr/>
          </p:nvCxnSpPr>
          <p:spPr>
            <a:xfrm flipH="1" flipV="1">
              <a:off x="6209824" y="2009537"/>
              <a:ext cx="1557338" cy="71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3" name="直接连接符 14"/>
            <p:cNvCxnSpPr>
              <a:cxnSpLocks/>
              <a:stCxn id="1048606" idx="1"/>
            </p:cNvCxnSpPr>
            <p:nvPr/>
          </p:nvCxnSpPr>
          <p:spPr>
            <a:xfrm>
              <a:off x="4477704" y="2628822"/>
              <a:ext cx="1651752" cy="329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4" name="直接连接符 15"/>
            <p:cNvCxnSpPr>
              <a:cxnSpLocks/>
              <a:stCxn id="1048605" idx="0"/>
            </p:cNvCxnSpPr>
            <p:nvPr/>
          </p:nvCxnSpPr>
          <p:spPr>
            <a:xfrm>
              <a:off x="6086237" y="1885950"/>
              <a:ext cx="86698" cy="1090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5" name="直接连接符 16"/>
            <p:cNvCxnSpPr>
              <a:cxnSpLocks/>
            </p:cNvCxnSpPr>
            <p:nvPr/>
          </p:nvCxnSpPr>
          <p:spPr>
            <a:xfrm flipV="1">
              <a:off x="5555693" y="2864903"/>
              <a:ext cx="661152" cy="1184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6" name="直接连接符 17"/>
            <p:cNvCxnSpPr>
              <a:cxnSpLocks/>
              <a:endCxn id="1048609" idx="2"/>
            </p:cNvCxnSpPr>
            <p:nvPr/>
          </p:nvCxnSpPr>
          <p:spPr>
            <a:xfrm flipV="1">
              <a:off x="6216845" y="2844260"/>
              <a:ext cx="1426730" cy="112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7" name="直接连接符 18"/>
            <p:cNvCxnSpPr>
              <a:cxnSpLocks/>
              <a:stCxn id="1048608" idx="0"/>
            </p:cNvCxnSpPr>
            <p:nvPr/>
          </p:nvCxnSpPr>
          <p:spPr>
            <a:xfrm flipH="1" flipV="1">
              <a:off x="6216845" y="3048900"/>
              <a:ext cx="1809873" cy="622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8" name="直接连接符 19"/>
            <p:cNvCxnSpPr>
              <a:cxnSpLocks/>
              <a:stCxn id="1048607" idx="7"/>
              <a:endCxn id="1048609" idx="3"/>
            </p:cNvCxnSpPr>
            <p:nvPr/>
          </p:nvCxnSpPr>
          <p:spPr>
            <a:xfrm flipV="1">
              <a:off x="5643082" y="2931649"/>
              <a:ext cx="2036691" cy="1036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9" name="直接连接符 20"/>
            <p:cNvCxnSpPr>
              <a:cxnSpLocks/>
              <a:stCxn id="1048605" idx="2"/>
            </p:cNvCxnSpPr>
            <p:nvPr/>
          </p:nvCxnSpPr>
          <p:spPr>
            <a:xfrm flipH="1">
              <a:off x="5555693" y="2009537"/>
              <a:ext cx="406957" cy="2045677"/>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48610" name="文本占位符 18"/>
          <p:cNvSpPr>
            <a:spLocks noGrp="1"/>
          </p:cNvSpPr>
          <p:nvPr>
            <p:ph type="body" sz="quarter" idx="14"/>
          </p:nvPr>
        </p:nvSpPr>
        <p:spPr>
          <a:xfrm>
            <a:off x="7827285" y="3563870"/>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048611" name="文本占位符 18"/>
          <p:cNvSpPr>
            <a:spLocks noGrp="1"/>
          </p:cNvSpPr>
          <p:nvPr>
            <p:ph type="body" sz="quarter" idx="15"/>
          </p:nvPr>
        </p:nvSpPr>
        <p:spPr>
          <a:xfrm>
            <a:off x="5624992" y="413232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048612" name="文本占位符 18"/>
          <p:cNvSpPr>
            <a:spLocks noGrp="1"/>
          </p:cNvSpPr>
          <p:nvPr>
            <p:ph type="body" sz="quarter" idx="16"/>
          </p:nvPr>
        </p:nvSpPr>
        <p:spPr>
          <a:xfrm>
            <a:off x="1683140" y="2597719"/>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1049327"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1038827"/>
              <a:gd name="connsiteY0" fmla="*/ 1790700 h 1790700"/>
              <a:gd name="connsiteX1" fmla="*/ 0 w 1038827"/>
              <a:gd name="connsiteY1" fmla="*/ 0 h 1790700"/>
              <a:gd name="connsiteX2" fmla="*/ 1038827 w 1038827"/>
              <a:gd name="connsiteY2" fmla="*/ 455337 h 1790700"/>
              <a:gd name="connsiteX3" fmla="*/ 0 w 1038827"/>
              <a:gd name="connsiteY3" fmla="*/ 1790700 h 1790700"/>
              <a:gd name="connsiteX0" fmla="*/ 0 w 1131424"/>
              <a:gd name="connsiteY0" fmla="*/ 1790700 h 1790700"/>
              <a:gd name="connsiteX1" fmla="*/ 0 w 1131424"/>
              <a:gd name="connsiteY1" fmla="*/ 0 h 1790700"/>
              <a:gd name="connsiteX2" fmla="*/ 1131424 w 1131424"/>
              <a:gd name="connsiteY2" fmla="*/ 647907 h 1790700"/>
              <a:gd name="connsiteX3" fmla="*/ 0 w 1131424"/>
              <a:gd name="connsiteY3" fmla="*/ 1790700 h 1790700"/>
              <a:gd name="connsiteX0" fmla="*/ 0 w 1131424"/>
              <a:gd name="connsiteY0" fmla="*/ 1790700 h 1790700"/>
              <a:gd name="connsiteX1" fmla="*/ 0 w 1131424"/>
              <a:gd name="connsiteY1" fmla="*/ 0 h 1790700"/>
              <a:gd name="connsiteX2" fmla="*/ 1131424 w 1131424"/>
              <a:gd name="connsiteY2" fmla="*/ 301281 h 1790700"/>
              <a:gd name="connsiteX3" fmla="*/ 0 w 1131424"/>
              <a:gd name="connsiteY3" fmla="*/ 1790700 h 1790700"/>
              <a:gd name="connsiteX0" fmla="*/ 0 w 1142998"/>
              <a:gd name="connsiteY0" fmla="*/ 1790700 h 1790700"/>
              <a:gd name="connsiteX1" fmla="*/ 0 w 1142998"/>
              <a:gd name="connsiteY1" fmla="*/ 0 h 1790700"/>
              <a:gd name="connsiteX2" fmla="*/ 1142998 w 1142998"/>
              <a:gd name="connsiteY2" fmla="*/ 638278 h 1790700"/>
              <a:gd name="connsiteX3" fmla="*/ 0 w 1142998"/>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28"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29"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0"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1"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2"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3"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 name="connsiteX0" fmla="*/ 1367935 w 3269125"/>
              <a:gd name="connsiteY0" fmla="*/ 0 h 1750611"/>
              <a:gd name="connsiteX1" fmla="*/ 3269125 w 3269125"/>
              <a:gd name="connsiteY1" fmla="*/ 703604 h 1750611"/>
              <a:gd name="connsiteX2" fmla="*/ 0 w 3269125"/>
              <a:gd name="connsiteY2" fmla="*/ 1750611 h 1750611"/>
              <a:gd name="connsiteX3" fmla="*/ 1367935 w 3269125"/>
              <a:gd name="connsiteY3" fmla="*/ 0 h 1750611"/>
            </a:gdLst>
            <a:ahLst/>
            <a:cxnLst>
              <a:cxn ang="0">
                <a:pos x="connsiteX0" y="connsiteY0"/>
              </a:cxn>
              <a:cxn ang="0">
                <a:pos x="connsiteX1" y="connsiteY1"/>
              </a:cxn>
              <a:cxn ang="0">
                <a:pos x="connsiteX2" y="connsiteY2"/>
              </a:cxn>
              <a:cxn ang="0">
                <a:pos x="connsiteX3" y="connsiteY3"/>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4"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5"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6"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049337" name="文本占位符 18"/>
          <p:cNvSpPr>
            <a:spLocks noGrp="1"/>
          </p:cNvSpPr>
          <p:nvPr>
            <p:ph type="body" sz="quarter" idx="12"/>
          </p:nvPr>
        </p:nvSpPr>
        <p:spPr>
          <a:xfrm>
            <a:off x="6338282" y="193133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049338" name="文本占位符 18"/>
          <p:cNvSpPr>
            <a:spLocks noGrp="1"/>
          </p:cNvSpPr>
          <p:nvPr>
            <p:ph type="body" sz="quarter" idx="13"/>
          </p:nvPr>
        </p:nvSpPr>
        <p:spPr>
          <a:xfrm>
            <a:off x="7600980" y="2726483"/>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049339" name="文本占位符 18"/>
          <p:cNvSpPr>
            <a:spLocks noGrp="1"/>
          </p:cNvSpPr>
          <p:nvPr userDrawn="1">
            <p:ph type="body" sz="quarter" idx="14"/>
          </p:nvPr>
        </p:nvSpPr>
        <p:spPr>
          <a:xfrm>
            <a:off x="7827285" y="3563870"/>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049340" name="文本占位符 18"/>
          <p:cNvSpPr>
            <a:spLocks noGrp="1"/>
          </p:cNvSpPr>
          <p:nvPr userDrawn="1">
            <p:ph type="body" sz="quarter" idx="15"/>
          </p:nvPr>
        </p:nvSpPr>
        <p:spPr>
          <a:xfrm>
            <a:off x="5624992" y="413232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049341" name="文本占位符 18"/>
          <p:cNvSpPr>
            <a:spLocks noGrp="1"/>
          </p:cNvSpPr>
          <p:nvPr userDrawn="1">
            <p:ph type="body" sz="quarter" idx="16"/>
          </p:nvPr>
        </p:nvSpPr>
        <p:spPr>
          <a:xfrm>
            <a:off x="1683140" y="2597719"/>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grpSp>
        <p:nvGrpSpPr>
          <p:cNvPr id="255" name="组 49"/>
          <p:cNvGrpSpPr/>
          <p:nvPr userDrawn="1"/>
        </p:nvGrpSpPr>
        <p:grpSpPr>
          <a:xfrm>
            <a:off x="4437074" y="2189291"/>
            <a:ext cx="3280102" cy="1792658"/>
            <a:chOff x="4437074" y="2189291"/>
            <a:chExt cx="3280102" cy="1792658"/>
          </a:xfrm>
        </p:grpSpPr>
        <p:sp>
          <p:nvSpPr>
            <p:cNvPr id="1049342" name="椭圆 15"/>
            <p:cNvSpPr/>
            <p:nvPr/>
          </p:nvSpPr>
          <p:spPr>
            <a:xfrm>
              <a:off x="6033349" y="2189291"/>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343" name="椭圆 16"/>
            <p:cNvSpPr/>
            <p:nvPr/>
          </p:nvSpPr>
          <p:spPr>
            <a:xfrm>
              <a:off x="4862532" y="2733214"/>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344" name="椭圆 17"/>
            <p:cNvSpPr/>
            <p:nvPr/>
          </p:nvSpPr>
          <p:spPr>
            <a:xfrm>
              <a:off x="5624992" y="3763838"/>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345" name="椭圆 18"/>
            <p:cNvSpPr/>
            <p:nvPr/>
          </p:nvSpPr>
          <p:spPr>
            <a:xfrm>
              <a:off x="7526927" y="3563870"/>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346" name="椭圆 19"/>
            <p:cNvSpPr/>
            <p:nvPr/>
          </p:nvSpPr>
          <p:spPr>
            <a:xfrm>
              <a:off x="7327148" y="2831773"/>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347" name="椭圆 20"/>
            <p:cNvSpPr/>
            <p:nvPr/>
          </p:nvSpPr>
          <p:spPr>
            <a:xfrm>
              <a:off x="6033349" y="2864009"/>
              <a:ext cx="323711" cy="3237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146116" name="直接连接符 9"/>
            <p:cNvCxnSpPr>
              <a:cxnSpLocks/>
              <a:stCxn id="1049343" idx="2"/>
              <a:endCxn id="1049344" idx="7"/>
            </p:cNvCxnSpPr>
            <p:nvPr/>
          </p:nvCxnSpPr>
          <p:spPr>
            <a:xfrm flipH="1">
              <a:off x="5024919" y="2284415"/>
              <a:ext cx="1008430" cy="476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17" name="直接连接符 10"/>
            <p:cNvCxnSpPr>
              <a:cxnSpLocks/>
              <a:stCxn id="1049343" idx="5"/>
              <a:endCxn id="1049344" idx="1"/>
            </p:cNvCxnSpPr>
            <p:nvPr/>
          </p:nvCxnSpPr>
          <p:spPr>
            <a:xfrm>
              <a:off x="5024920" y="2895602"/>
              <a:ext cx="627933" cy="896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18" name="直接连接符 11"/>
            <p:cNvCxnSpPr>
              <a:cxnSpLocks/>
              <a:stCxn id="1049345" idx="6"/>
              <a:endCxn id="1049346" idx="2"/>
            </p:cNvCxnSpPr>
            <p:nvPr/>
          </p:nvCxnSpPr>
          <p:spPr>
            <a:xfrm flipV="1">
              <a:off x="5815240" y="3658994"/>
              <a:ext cx="1711687" cy="199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19" name="直接连接符 12"/>
            <p:cNvCxnSpPr>
              <a:cxnSpLocks/>
              <a:endCxn id="1049347" idx="4"/>
            </p:cNvCxnSpPr>
            <p:nvPr/>
          </p:nvCxnSpPr>
          <p:spPr>
            <a:xfrm flipH="1" flipV="1">
              <a:off x="7422273" y="3022022"/>
              <a:ext cx="194646" cy="632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20" name="直接连接符 13"/>
            <p:cNvCxnSpPr>
              <a:cxnSpLocks/>
              <a:stCxn id="1049347" idx="0"/>
              <a:endCxn id="1049343" idx="6"/>
            </p:cNvCxnSpPr>
            <p:nvPr/>
          </p:nvCxnSpPr>
          <p:spPr>
            <a:xfrm flipH="1" flipV="1">
              <a:off x="6223598" y="2284415"/>
              <a:ext cx="1198675" cy="547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21" name="直接连接符 14"/>
            <p:cNvCxnSpPr>
              <a:cxnSpLocks/>
              <a:stCxn id="1049344" idx="1"/>
            </p:cNvCxnSpPr>
            <p:nvPr/>
          </p:nvCxnSpPr>
          <p:spPr>
            <a:xfrm>
              <a:off x="4890393" y="2761076"/>
              <a:ext cx="1271345" cy="253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22" name="直接连接符 15"/>
            <p:cNvCxnSpPr>
              <a:cxnSpLocks/>
              <a:stCxn id="1049343" idx="0"/>
            </p:cNvCxnSpPr>
            <p:nvPr/>
          </p:nvCxnSpPr>
          <p:spPr>
            <a:xfrm>
              <a:off x="6128473" y="2189291"/>
              <a:ext cx="66731" cy="839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23" name="直接连接符 16"/>
            <p:cNvCxnSpPr>
              <a:cxnSpLocks/>
            </p:cNvCxnSpPr>
            <p:nvPr/>
          </p:nvCxnSpPr>
          <p:spPr>
            <a:xfrm flipV="1">
              <a:off x="5720116" y="2942786"/>
              <a:ext cx="508885" cy="91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24" name="直接连接符 17"/>
            <p:cNvCxnSpPr>
              <a:cxnSpLocks/>
              <a:endCxn id="1049347" idx="2"/>
            </p:cNvCxnSpPr>
            <p:nvPr/>
          </p:nvCxnSpPr>
          <p:spPr>
            <a:xfrm flipV="1">
              <a:off x="6229002" y="2926897"/>
              <a:ext cx="1098147" cy="86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25" name="直接连接符 18"/>
            <p:cNvCxnSpPr>
              <a:cxnSpLocks/>
              <a:stCxn id="1049346" idx="0"/>
            </p:cNvCxnSpPr>
            <p:nvPr/>
          </p:nvCxnSpPr>
          <p:spPr>
            <a:xfrm flipH="1" flipV="1">
              <a:off x="6229002" y="3084408"/>
              <a:ext cx="1393050" cy="479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26" name="直接连接符 19"/>
            <p:cNvCxnSpPr>
              <a:cxnSpLocks/>
              <a:stCxn id="1049345" idx="7"/>
              <a:endCxn id="1049347" idx="3"/>
            </p:cNvCxnSpPr>
            <p:nvPr/>
          </p:nvCxnSpPr>
          <p:spPr>
            <a:xfrm flipV="1">
              <a:off x="5787379" y="2994160"/>
              <a:ext cx="1567631" cy="797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27" name="直接连接符 20"/>
            <p:cNvCxnSpPr>
              <a:cxnSpLocks/>
              <a:stCxn id="1049343" idx="2"/>
            </p:cNvCxnSpPr>
            <p:nvPr/>
          </p:nvCxnSpPr>
          <p:spPr>
            <a:xfrm flipH="1">
              <a:off x="5720116" y="2284415"/>
              <a:ext cx="313233" cy="1574547"/>
            </a:xfrm>
            <a:prstGeom prst="line">
              <a:avLst/>
            </a:prstGeom>
          </p:spPr>
          <p:style>
            <a:lnRef idx="1">
              <a:schemeClr val="accent1"/>
            </a:lnRef>
            <a:fillRef idx="0">
              <a:schemeClr val="accent1"/>
            </a:fillRef>
            <a:effectRef idx="0">
              <a:schemeClr val="accent1"/>
            </a:effectRef>
            <a:fontRef idx="minor">
              <a:schemeClr val="tx1"/>
            </a:fontRef>
          </p:style>
        </p:cxnSp>
        <p:sp>
          <p:nvSpPr>
            <p:cNvPr id="1049348" name="椭圆 36"/>
            <p:cNvSpPr/>
            <p:nvPr userDrawn="1"/>
          </p:nvSpPr>
          <p:spPr>
            <a:xfrm>
              <a:off x="4437074" y="3791700"/>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146128" name="直接连接符 9"/>
            <p:cNvCxnSpPr>
              <a:cxnSpLocks/>
              <a:stCxn id="1049348" idx="0"/>
              <a:endCxn id="1049343" idx="3"/>
            </p:cNvCxnSpPr>
            <p:nvPr userDrawn="1"/>
          </p:nvCxnSpPr>
          <p:spPr>
            <a:xfrm flipV="1">
              <a:off x="4532199" y="2895602"/>
              <a:ext cx="358194" cy="896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29" name="直接连接符 9"/>
            <p:cNvCxnSpPr>
              <a:cxnSpLocks/>
              <a:stCxn id="1049348" idx="6"/>
              <a:endCxn id="1049344" idx="2"/>
            </p:cNvCxnSpPr>
            <p:nvPr userDrawn="1"/>
          </p:nvCxnSpPr>
          <p:spPr>
            <a:xfrm flipV="1">
              <a:off x="4627323" y="3858963"/>
              <a:ext cx="997669" cy="2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130" name="直接连接符 10"/>
            <p:cNvCxnSpPr>
              <a:cxnSpLocks/>
              <a:stCxn id="1049348" idx="7"/>
              <a:endCxn id="1049347" idx="3"/>
            </p:cNvCxnSpPr>
            <p:nvPr userDrawn="1"/>
          </p:nvCxnSpPr>
          <p:spPr>
            <a:xfrm flipV="1">
              <a:off x="4599462" y="3140314"/>
              <a:ext cx="1481293" cy="679247"/>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49349" name="文本占位符 18"/>
          <p:cNvSpPr>
            <a:spLocks noGrp="1"/>
          </p:cNvSpPr>
          <p:nvPr>
            <p:ph type="body" sz="quarter" idx="17"/>
          </p:nvPr>
        </p:nvSpPr>
        <p:spPr>
          <a:xfrm>
            <a:off x="1336174" y="3671183"/>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622" name="流程图: 手动输入 57"/>
          <p:cNvSpPr/>
          <p:nvPr userDrawn="1"/>
        </p:nvSpPr>
        <p:spPr>
          <a:xfrm rot="5400000">
            <a:off x="-57150" y="1714500"/>
            <a:ext cx="1695450" cy="1619250"/>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3"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1048624"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1048625"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674" name="流程图: 手动输入 57"/>
          <p:cNvSpPr/>
          <p:nvPr userDrawn="1"/>
        </p:nvSpPr>
        <p:spPr>
          <a:xfrm rot="5400000">
            <a:off x="-57150" y="1714500"/>
            <a:ext cx="1695450" cy="1619250"/>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75"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1048676"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1048677"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733" name="流程图: 手动输入 57"/>
          <p:cNvSpPr/>
          <p:nvPr userDrawn="1"/>
        </p:nvSpPr>
        <p:spPr>
          <a:xfrm rot="5400000">
            <a:off x="-57150" y="1714500"/>
            <a:ext cx="1695450" cy="1619250"/>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3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104873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104873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975" name="流程图: 手动输入 57"/>
          <p:cNvSpPr/>
          <p:nvPr userDrawn="1"/>
        </p:nvSpPr>
        <p:spPr>
          <a:xfrm rot="5400000">
            <a:off x="-57150" y="1714500"/>
            <a:ext cx="1695450" cy="1619250"/>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6"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1048977"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1048978"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文本占位符 1"/>
          <p:cNvSpPr>
            <a:spLocks noGrp="1"/>
          </p:cNvSpPr>
          <p:nvPr>
            <p:ph type="body" sz="quarter" idx="10"/>
          </p:nvPr>
        </p:nvSpPr>
        <p:spPr/>
        <p:txBody>
          <a:bodyPr/>
          <a:lstStyle/>
          <a:p>
            <a:r>
              <a:rPr kumimoji="1" lang="zh-CN" altLang="en-US" dirty="0"/>
              <a:t>软工项目</a:t>
            </a:r>
          </a:p>
        </p:txBody>
      </p:sp>
      <p:sp>
        <p:nvSpPr>
          <p:cNvPr id="1048587" name="文本占位符 2"/>
          <p:cNvSpPr>
            <a:spLocks noGrp="1"/>
          </p:cNvSpPr>
          <p:nvPr>
            <p:ph type="body" sz="quarter" idx="11"/>
          </p:nvPr>
        </p:nvSpPr>
        <p:spPr/>
        <p:txBody>
          <a:bodyPr/>
          <a:lstStyle/>
          <a:p>
            <a:r>
              <a:rPr lang="zh-CN" altLang="en-US" dirty="0"/>
              <a:t>图书管理系统</a:t>
            </a:r>
            <a:endParaRPr lang="en-US" altLang="zh-CN" dirty="0"/>
          </a:p>
        </p:txBody>
      </p:sp>
      <p:sp>
        <p:nvSpPr>
          <p:cNvPr id="1048588" name="文本占位符 3"/>
          <p:cNvSpPr>
            <a:spLocks noGrp="1"/>
          </p:cNvSpPr>
          <p:nvPr>
            <p:ph type="body" sz="quarter" idx="12"/>
          </p:nvPr>
        </p:nvSpPr>
        <p:spPr>
          <a:xfrm>
            <a:off x="4457469" y="2735853"/>
            <a:ext cx="6615433" cy="560540"/>
          </a:xfrm>
        </p:spPr>
        <p:txBody>
          <a:bodyPr/>
          <a:lstStyle/>
          <a:p>
            <a:r>
              <a:rPr lang="zh-CN" altLang="en-US" dirty="0"/>
              <a:t>组长：胡穆蓉 </a:t>
            </a:r>
            <a:endParaRPr lang="en-US" altLang="zh-CN" dirty="0"/>
          </a:p>
          <a:p>
            <a:r>
              <a:rPr lang="zh-CN" altLang="en-US" dirty="0"/>
              <a:t>组员：蔡佳晨  张丽 郑智珍 方磊</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8" name="矩形 8"/>
          <p:cNvSpPr/>
          <p:nvPr/>
        </p:nvSpPr>
        <p:spPr>
          <a:xfrm>
            <a:off x="6142967" y="1924050"/>
            <a:ext cx="6049033" cy="29604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79" name="文本占位符 1"/>
          <p:cNvSpPr>
            <a:spLocks noGrp="1"/>
          </p:cNvSpPr>
          <p:nvPr>
            <p:ph type="body" sz="quarter" idx="11"/>
          </p:nvPr>
        </p:nvSpPr>
        <p:spPr/>
        <p:txBody>
          <a:bodyPr/>
          <a:lstStyle/>
          <a:p>
            <a:r>
              <a:rPr kumimoji="1" lang="en-US" altLang="zh-CN" dirty="0"/>
              <a:t>3</a:t>
            </a:r>
            <a:endParaRPr kumimoji="1" lang="zh-CN" altLang="en-US" dirty="0"/>
          </a:p>
        </p:txBody>
      </p:sp>
      <p:sp>
        <p:nvSpPr>
          <p:cNvPr id="1048780" name="文本占位符 2"/>
          <p:cNvSpPr>
            <a:spLocks noGrp="1"/>
          </p:cNvSpPr>
          <p:nvPr>
            <p:ph type="body" sz="quarter" idx="12"/>
          </p:nvPr>
        </p:nvSpPr>
        <p:spPr/>
        <p:txBody>
          <a:bodyPr/>
          <a:lstStyle/>
          <a:p>
            <a:r>
              <a:rPr kumimoji="1" lang="zh-CN" altLang="en-US" dirty="0"/>
              <a:t>需求分析</a:t>
            </a:r>
          </a:p>
        </p:txBody>
      </p:sp>
      <p:sp>
        <p:nvSpPr>
          <p:cNvPr id="1048781" name="文本占位符 3"/>
          <p:cNvSpPr>
            <a:spLocks noGrp="1"/>
          </p:cNvSpPr>
          <p:nvPr>
            <p:ph type="body" sz="quarter" idx="13"/>
          </p:nvPr>
        </p:nvSpPr>
        <p:spPr/>
        <p:txBody>
          <a:bodyPr/>
          <a:lstStyle/>
          <a:p>
            <a:r>
              <a:rPr lang="en-US" altLang="zh-CN" dirty="0"/>
              <a:t>3.2</a:t>
            </a:r>
            <a:r>
              <a:rPr lang="zh-CN" altLang="en-US" dirty="0"/>
              <a:t>数据流图</a:t>
            </a:r>
          </a:p>
        </p:txBody>
      </p:sp>
      <p:sp>
        <p:nvSpPr>
          <p:cNvPr id="1048782" name="矩形 4"/>
          <p:cNvSpPr/>
          <p:nvPr/>
        </p:nvSpPr>
        <p:spPr>
          <a:xfrm>
            <a:off x="0" y="1924050"/>
            <a:ext cx="871693" cy="29604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2" name="图片 5"/>
          <p:cNvPicPr>
            <a:picLocks noChangeAspect="1"/>
          </p:cNvPicPr>
          <p:nvPr/>
        </p:nvPicPr>
        <p:blipFill rotWithShape="1">
          <a:blip r:embed="rId3"/>
          <a:srcRect l="10972"/>
          <a:stretch>
            <a:fillRect/>
          </a:stretch>
        </p:blipFill>
        <p:spPr>
          <a:xfrm>
            <a:off x="871693" y="1924050"/>
            <a:ext cx="5271274" cy="2960466"/>
          </a:xfrm>
          <a:prstGeom prst="rect">
            <a:avLst/>
          </a:prstGeom>
        </p:spPr>
      </p:pic>
      <p:sp>
        <p:nvSpPr>
          <p:cNvPr id="1048783" name="矩形 6"/>
          <p:cNvSpPr/>
          <p:nvPr/>
        </p:nvSpPr>
        <p:spPr>
          <a:xfrm>
            <a:off x="6682646" y="2824075"/>
            <a:ext cx="4969669" cy="1005788"/>
          </a:xfrm>
          <a:prstGeom prst="rect">
            <a:avLst/>
          </a:prstGeom>
        </p:spPr>
        <p:txBody>
          <a:bodyPr wrap="square">
            <a:spAutoFit/>
          </a:bodyPr>
          <a:lstStyle/>
          <a:p>
            <a:pPr>
              <a:lnSpc>
                <a:spcPct val="130000"/>
              </a:lnSpc>
            </a:pPr>
            <a:r>
              <a:rPr lang="zh-CN" altLang="en-US" sz="2400" dirty="0">
                <a:solidFill>
                  <a:schemeClr val="bg1"/>
                </a:solidFill>
              </a:rPr>
              <a:t>有两个实体为图书管理员与读者</a:t>
            </a:r>
            <a:endParaRPr lang="en-US" altLang="zh-CN" sz="2400" dirty="0">
              <a:solidFill>
                <a:schemeClr val="bg1"/>
              </a:solidFill>
            </a:endParaRPr>
          </a:p>
          <a:p>
            <a:pPr>
              <a:lnSpc>
                <a:spcPct val="130000"/>
              </a:lnSpc>
            </a:pPr>
            <a:r>
              <a:rPr lang="zh-CN" altLang="en-US" sz="2400" dirty="0">
                <a:solidFill>
                  <a:schemeClr val="bg1"/>
                </a:solidFill>
              </a:rPr>
              <a:t>见下列：</a:t>
            </a:r>
          </a:p>
        </p:txBody>
      </p:sp>
      <p:sp>
        <p:nvSpPr>
          <p:cNvPr id="1048784" name="矩形 7"/>
          <p:cNvSpPr/>
          <p:nvPr/>
        </p:nvSpPr>
        <p:spPr>
          <a:xfrm>
            <a:off x="6682649" y="2177744"/>
            <a:ext cx="2621280" cy="434340"/>
          </a:xfrm>
          <a:prstGeom prst="rect">
            <a:avLst/>
          </a:prstGeom>
        </p:spPr>
        <p:txBody>
          <a:bodyPr wrap="none">
            <a:spAutoFit/>
          </a:bodyPr>
          <a:lstStyle/>
          <a:p>
            <a:pPr>
              <a:lnSpc>
                <a:spcPct val="150000"/>
              </a:lnSpc>
            </a:pPr>
            <a:r>
              <a:rPr lang="zh-CN" altLang="en-US" sz="2400" b="1" dirty="0">
                <a:solidFill>
                  <a:schemeClr val="bg1"/>
                </a:solidFill>
              </a:rPr>
              <a:t>系统管理数据流图</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合 4"/>
          <p:cNvGrpSpPr/>
          <p:nvPr/>
        </p:nvGrpSpPr>
        <p:grpSpPr>
          <a:xfrm>
            <a:off x="2346778" y="777686"/>
            <a:ext cx="9844290" cy="5679778"/>
            <a:chOff x="626157" y="269219"/>
            <a:chExt cx="11027284" cy="6362320"/>
          </a:xfrm>
        </p:grpSpPr>
        <p:grpSp>
          <p:nvGrpSpPr>
            <p:cNvPr id="132" name="组合 259"/>
            <p:cNvGrpSpPr/>
            <p:nvPr/>
          </p:nvGrpSpPr>
          <p:grpSpPr>
            <a:xfrm>
              <a:off x="626157" y="269219"/>
              <a:ext cx="11027284" cy="6296508"/>
              <a:chOff x="304362" y="101997"/>
              <a:chExt cx="11430553" cy="6526772"/>
            </a:xfrm>
          </p:grpSpPr>
          <p:grpSp>
            <p:nvGrpSpPr>
              <p:cNvPr id="133" name="组合 240"/>
              <p:cNvGrpSpPr/>
              <p:nvPr/>
            </p:nvGrpSpPr>
            <p:grpSpPr>
              <a:xfrm>
                <a:off x="304362" y="103325"/>
                <a:ext cx="11430553" cy="6525444"/>
                <a:chOff x="171512" y="121163"/>
                <a:chExt cx="11430553" cy="6525444"/>
              </a:xfrm>
            </p:grpSpPr>
            <p:sp>
              <p:nvSpPr>
                <p:cNvPr id="1048815" name="矩形 5"/>
                <p:cNvSpPr/>
                <p:nvPr/>
              </p:nvSpPr>
              <p:spPr>
                <a:xfrm>
                  <a:off x="171512" y="3429000"/>
                  <a:ext cx="1338310" cy="55282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dirty="0">
                      <a:solidFill>
                        <a:schemeClr val="tx1"/>
                      </a:solidFill>
                      <a:latin typeface="微软雅黑" panose="020B0503020204020204" pitchFamily="34" charset="-122"/>
                      <a:ea typeface="微软雅黑" panose="020B0503020204020204" pitchFamily="34" charset="-122"/>
                    </a:rPr>
                    <a:t>管理员</a:t>
                  </a:r>
                </a:p>
              </p:txBody>
            </p:sp>
            <p:sp>
              <p:nvSpPr>
                <p:cNvPr id="1048816" name="矩形: 圆角 6"/>
                <p:cNvSpPr/>
                <p:nvPr/>
              </p:nvSpPr>
              <p:spPr>
                <a:xfrm>
                  <a:off x="6351639" y="121163"/>
                  <a:ext cx="1946787" cy="661406"/>
                </a:xfrm>
                <a:prstGeom prst="round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2400"/>
                    </a:lnSpc>
                  </a:pPr>
                  <a:r>
                    <a:rPr lang="zh-CN" altLang="en-US" dirty="0">
                      <a:solidFill>
                        <a:schemeClr val="tx1"/>
                      </a:solidFill>
                      <a:latin typeface="微软雅黑" panose="020B0503020204020204" pitchFamily="34" charset="-122"/>
                      <a:ea typeface="微软雅黑" panose="020B0503020204020204" pitchFamily="34" charset="-122"/>
                    </a:rPr>
                    <a:t>提示信息处理</a:t>
                  </a:r>
                </a:p>
              </p:txBody>
            </p:sp>
            <p:sp>
              <p:nvSpPr>
                <p:cNvPr id="1048817" name="矩形: 圆角 8"/>
                <p:cNvSpPr/>
                <p:nvPr/>
              </p:nvSpPr>
              <p:spPr>
                <a:xfrm>
                  <a:off x="7066939" y="1324786"/>
                  <a:ext cx="889819" cy="730543"/>
                </a:xfrm>
                <a:prstGeom prst="round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2400"/>
                    </a:lnSpc>
                  </a:pPr>
                  <a:r>
                    <a:rPr lang="zh-CN" altLang="en-US" sz="2000" dirty="0">
                      <a:solidFill>
                        <a:schemeClr val="tx1"/>
                      </a:solidFill>
                      <a:latin typeface="微软雅黑" panose="020B0503020204020204" pitchFamily="34" charset="-122"/>
                      <a:ea typeface="微软雅黑" panose="020B0503020204020204" pitchFamily="34" charset="-122"/>
                    </a:rPr>
                    <a:t>信息处理</a:t>
                  </a:r>
                </a:p>
              </p:txBody>
            </p:sp>
            <p:grpSp>
              <p:nvGrpSpPr>
                <p:cNvPr id="134" name="组合 16"/>
                <p:cNvGrpSpPr/>
                <p:nvPr/>
              </p:nvGrpSpPr>
              <p:grpSpPr>
                <a:xfrm>
                  <a:off x="4492225" y="1324786"/>
                  <a:ext cx="1681316" cy="661406"/>
                  <a:chOff x="4955458" y="1661652"/>
                  <a:chExt cx="2172929" cy="667626"/>
                </a:xfrm>
              </p:grpSpPr>
              <p:sp>
                <p:nvSpPr>
                  <p:cNvPr id="1048818" name="矩形 10"/>
                  <p:cNvSpPr/>
                  <p:nvPr/>
                </p:nvSpPr>
                <p:spPr>
                  <a:xfrm>
                    <a:off x="4955458" y="1661652"/>
                    <a:ext cx="1396181" cy="661406"/>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1440"/>
                      </a:lnSpc>
                    </a:pPr>
                    <a:r>
                      <a:rPr lang="zh-CN" altLang="en-US" sz="1100" dirty="0">
                        <a:solidFill>
                          <a:schemeClr val="tx1"/>
                        </a:solidFill>
                        <a:latin typeface="微软雅黑" panose="020B0503020204020204" pitchFamily="34" charset="-122"/>
                        <a:ea typeface="微软雅黑" panose="020B0503020204020204" pitchFamily="34" charset="-122"/>
                      </a:rPr>
                      <a:t>读者信誉度信息文件</a:t>
                    </a:r>
                  </a:p>
                </p:txBody>
              </p:sp>
              <p:cxnSp>
                <p:nvCxnSpPr>
                  <p:cNvPr id="3145782" name="直接连接符 15"/>
                  <p:cNvCxnSpPr>
                    <a:cxnSpLocks/>
                  </p:cNvCxnSpPr>
                  <p:nvPr/>
                </p:nvCxnSpPr>
                <p:spPr>
                  <a:xfrm>
                    <a:off x="6351639" y="1661652"/>
                    <a:ext cx="776748" cy="0"/>
                  </a:xfrm>
                  <a:prstGeom prst="line">
                    <a:avLst/>
                  </a:prstGeom>
                </p:spPr>
                <p:style>
                  <a:lnRef idx="1">
                    <a:schemeClr val="dk1"/>
                  </a:lnRef>
                  <a:fillRef idx="0">
                    <a:schemeClr val="dk1"/>
                  </a:fillRef>
                  <a:effectRef idx="0">
                    <a:schemeClr val="dk1"/>
                  </a:effectRef>
                  <a:fontRef idx="minor">
                    <a:schemeClr val="tx1"/>
                  </a:fontRef>
                </p:style>
              </p:cxnSp>
              <p:cxnSp>
                <p:nvCxnSpPr>
                  <p:cNvPr id="3145783" name="直接连接符 90"/>
                  <p:cNvCxnSpPr>
                    <a:cxnSpLocks/>
                  </p:cNvCxnSpPr>
                  <p:nvPr/>
                </p:nvCxnSpPr>
                <p:spPr>
                  <a:xfrm>
                    <a:off x="6346724" y="2329278"/>
                    <a:ext cx="776748" cy="0"/>
                  </a:xfrm>
                  <a:prstGeom prst="line">
                    <a:avLst/>
                  </a:prstGeom>
                </p:spPr>
                <p:style>
                  <a:lnRef idx="1">
                    <a:schemeClr val="dk1"/>
                  </a:lnRef>
                  <a:fillRef idx="0">
                    <a:schemeClr val="dk1"/>
                  </a:fillRef>
                  <a:effectRef idx="0">
                    <a:schemeClr val="dk1"/>
                  </a:effectRef>
                  <a:fontRef idx="minor">
                    <a:schemeClr val="tx1"/>
                  </a:fontRef>
                </p:style>
              </p:cxnSp>
            </p:grpSp>
            <p:sp>
              <p:nvSpPr>
                <p:cNvPr id="1048819" name="矩形: 圆角 17"/>
                <p:cNvSpPr/>
                <p:nvPr/>
              </p:nvSpPr>
              <p:spPr>
                <a:xfrm>
                  <a:off x="2595835" y="1287862"/>
                  <a:ext cx="889819" cy="730543"/>
                </a:xfrm>
                <a:prstGeom prst="round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2400"/>
                    </a:lnSpc>
                  </a:pPr>
                  <a:r>
                    <a:rPr lang="zh-CN" altLang="en-US" sz="2000" dirty="0">
                      <a:solidFill>
                        <a:schemeClr val="tx1"/>
                      </a:solidFill>
                      <a:latin typeface="微软雅黑" panose="020B0503020204020204" pitchFamily="34" charset="-122"/>
                      <a:ea typeface="微软雅黑" panose="020B0503020204020204" pitchFamily="34" charset="-122"/>
                    </a:rPr>
                    <a:t>信息审核</a:t>
                  </a:r>
                </a:p>
              </p:txBody>
            </p:sp>
            <p:sp>
              <p:nvSpPr>
                <p:cNvPr id="1048820" name="矩形: 圆角 18"/>
                <p:cNvSpPr/>
                <p:nvPr/>
              </p:nvSpPr>
              <p:spPr>
                <a:xfrm>
                  <a:off x="2586322" y="3025405"/>
                  <a:ext cx="889819" cy="730543"/>
                </a:xfrm>
                <a:prstGeom prst="round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2400"/>
                    </a:lnSpc>
                  </a:pPr>
                  <a:r>
                    <a:rPr lang="zh-CN" altLang="en-US" sz="2000" dirty="0">
                      <a:solidFill>
                        <a:schemeClr val="tx1"/>
                      </a:solidFill>
                      <a:latin typeface="微软雅黑" panose="020B0503020204020204" pitchFamily="34" charset="-122"/>
                      <a:ea typeface="微软雅黑" panose="020B0503020204020204" pitchFamily="34" charset="-122"/>
                    </a:rPr>
                    <a:t>信息审核</a:t>
                  </a:r>
                </a:p>
              </p:txBody>
            </p:sp>
            <p:sp>
              <p:nvSpPr>
                <p:cNvPr id="1048821" name="矩形: 圆角 21"/>
                <p:cNvSpPr/>
                <p:nvPr/>
              </p:nvSpPr>
              <p:spPr>
                <a:xfrm>
                  <a:off x="2604315" y="4064794"/>
                  <a:ext cx="889819" cy="730543"/>
                </a:xfrm>
                <a:prstGeom prst="round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2400"/>
                    </a:lnSpc>
                  </a:pPr>
                  <a:r>
                    <a:rPr lang="zh-CN" altLang="en-US" sz="2000" dirty="0">
                      <a:solidFill>
                        <a:schemeClr val="tx1"/>
                      </a:solidFill>
                      <a:latin typeface="微软雅黑" panose="020B0503020204020204" pitchFamily="34" charset="-122"/>
                      <a:ea typeface="微软雅黑" panose="020B0503020204020204" pitchFamily="34" charset="-122"/>
                    </a:rPr>
                    <a:t>请求审核</a:t>
                  </a:r>
                </a:p>
              </p:txBody>
            </p:sp>
            <p:grpSp>
              <p:nvGrpSpPr>
                <p:cNvPr id="135" name="组合 100"/>
                <p:cNvGrpSpPr/>
                <p:nvPr/>
              </p:nvGrpSpPr>
              <p:grpSpPr>
                <a:xfrm>
                  <a:off x="4556890" y="3073387"/>
                  <a:ext cx="1681316" cy="661406"/>
                  <a:chOff x="4955458" y="1661652"/>
                  <a:chExt cx="2172929" cy="667626"/>
                </a:xfrm>
              </p:grpSpPr>
              <p:sp>
                <p:nvSpPr>
                  <p:cNvPr id="1048822" name="矩形 102"/>
                  <p:cNvSpPr/>
                  <p:nvPr/>
                </p:nvSpPr>
                <p:spPr>
                  <a:xfrm>
                    <a:off x="4955458" y="1661652"/>
                    <a:ext cx="1396181" cy="661406"/>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1440"/>
                      </a:lnSpc>
                    </a:pPr>
                    <a:r>
                      <a:rPr lang="zh-CN" altLang="en-US" sz="1400" dirty="0">
                        <a:solidFill>
                          <a:schemeClr val="tx1"/>
                        </a:solidFill>
                        <a:latin typeface="微软雅黑" panose="020B0503020204020204" pitchFamily="34" charset="-122"/>
                        <a:ea typeface="微软雅黑" panose="020B0503020204020204" pitchFamily="34" charset="-122"/>
                      </a:rPr>
                      <a:t>读者信息文件</a:t>
                    </a:r>
                  </a:p>
                </p:txBody>
              </p:sp>
              <p:cxnSp>
                <p:nvCxnSpPr>
                  <p:cNvPr id="3145784" name="直接连接符 103"/>
                  <p:cNvCxnSpPr>
                    <a:cxnSpLocks/>
                  </p:cNvCxnSpPr>
                  <p:nvPr/>
                </p:nvCxnSpPr>
                <p:spPr>
                  <a:xfrm>
                    <a:off x="6351639" y="1661652"/>
                    <a:ext cx="776748" cy="0"/>
                  </a:xfrm>
                  <a:prstGeom prst="line">
                    <a:avLst/>
                  </a:prstGeom>
                </p:spPr>
                <p:style>
                  <a:lnRef idx="1">
                    <a:schemeClr val="dk1"/>
                  </a:lnRef>
                  <a:fillRef idx="0">
                    <a:schemeClr val="dk1"/>
                  </a:fillRef>
                  <a:effectRef idx="0">
                    <a:schemeClr val="dk1"/>
                  </a:effectRef>
                  <a:fontRef idx="minor">
                    <a:schemeClr val="tx1"/>
                  </a:fontRef>
                </p:style>
              </p:cxnSp>
              <p:cxnSp>
                <p:nvCxnSpPr>
                  <p:cNvPr id="3145785" name="直接连接符 104"/>
                  <p:cNvCxnSpPr>
                    <a:cxnSpLocks/>
                  </p:cNvCxnSpPr>
                  <p:nvPr/>
                </p:nvCxnSpPr>
                <p:spPr>
                  <a:xfrm>
                    <a:off x="6346724" y="2329278"/>
                    <a:ext cx="776748" cy="0"/>
                  </a:xfrm>
                  <a:prstGeom prst="line">
                    <a:avLst/>
                  </a:prstGeom>
                </p:spPr>
                <p:style>
                  <a:lnRef idx="1">
                    <a:schemeClr val="dk1"/>
                  </a:lnRef>
                  <a:fillRef idx="0">
                    <a:schemeClr val="dk1"/>
                  </a:fillRef>
                  <a:effectRef idx="0">
                    <a:schemeClr val="dk1"/>
                  </a:effectRef>
                  <a:fontRef idx="minor">
                    <a:schemeClr val="tx1"/>
                  </a:fontRef>
                </p:style>
              </p:cxnSp>
            </p:grpSp>
            <p:grpSp>
              <p:nvGrpSpPr>
                <p:cNvPr id="136" name="组合 105"/>
                <p:cNvGrpSpPr/>
                <p:nvPr/>
              </p:nvGrpSpPr>
              <p:grpSpPr>
                <a:xfrm>
                  <a:off x="4600580" y="4119816"/>
                  <a:ext cx="1681316" cy="661406"/>
                  <a:chOff x="4955458" y="1661652"/>
                  <a:chExt cx="2172929" cy="667626"/>
                </a:xfrm>
              </p:grpSpPr>
              <p:sp>
                <p:nvSpPr>
                  <p:cNvPr id="1048823" name="矩形 106"/>
                  <p:cNvSpPr/>
                  <p:nvPr/>
                </p:nvSpPr>
                <p:spPr>
                  <a:xfrm>
                    <a:off x="4955458" y="1661652"/>
                    <a:ext cx="1396181" cy="661406"/>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1440"/>
                      </a:lnSpc>
                    </a:pPr>
                    <a:r>
                      <a:rPr lang="zh-CN" altLang="en-US" sz="1400" dirty="0">
                        <a:solidFill>
                          <a:schemeClr val="tx1"/>
                        </a:solidFill>
                        <a:latin typeface="微软雅黑" panose="020B0503020204020204" pitchFamily="34" charset="-122"/>
                        <a:ea typeface="微软雅黑" panose="020B0503020204020204" pitchFamily="34" charset="-122"/>
                      </a:rPr>
                      <a:t>借阅书信息文件</a:t>
                    </a:r>
                  </a:p>
                </p:txBody>
              </p:sp>
              <p:cxnSp>
                <p:nvCxnSpPr>
                  <p:cNvPr id="3145786" name="直接连接符 107"/>
                  <p:cNvCxnSpPr>
                    <a:cxnSpLocks/>
                  </p:cNvCxnSpPr>
                  <p:nvPr/>
                </p:nvCxnSpPr>
                <p:spPr>
                  <a:xfrm>
                    <a:off x="6351639" y="1661652"/>
                    <a:ext cx="776748" cy="0"/>
                  </a:xfrm>
                  <a:prstGeom prst="line">
                    <a:avLst/>
                  </a:prstGeom>
                </p:spPr>
                <p:style>
                  <a:lnRef idx="1">
                    <a:schemeClr val="dk1"/>
                  </a:lnRef>
                  <a:fillRef idx="0">
                    <a:schemeClr val="dk1"/>
                  </a:fillRef>
                  <a:effectRef idx="0">
                    <a:schemeClr val="dk1"/>
                  </a:effectRef>
                  <a:fontRef idx="minor">
                    <a:schemeClr val="tx1"/>
                  </a:fontRef>
                </p:style>
              </p:cxnSp>
              <p:cxnSp>
                <p:nvCxnSpPr>
                  <p:cNvPr id="3145787" name="直接连接符 108"/>
                  <p:cNvCxnSpPr>
                    <a:cxnSpLocks/>
                  </p:cNvCxnSpPr>
                  <p:nvPr/>
                </p:nvCxnSpPr>
                <p:spPr>
                  <a:xfrm>
                    <a:off x="6346724" y="2329278"/>
                    <a:ext cx="776748" cy="0"/>
                  </a:xfrm>
                  <a:prstGeom prst="line">
                    <a:avLst/>
                  </a:prstGeom>
                </p:spPr>
                <p:style>
                  <a:lnRef idx="1">
                    <a:schemeClr val="dk1"/>
                  </a:lnRef>
                  <a:fillRef idx="0">
                    <a:schemeClr val="dk1"/>
                  </a:fillRef>
                  <a:effectRef idx="0">
                    <a:schemeClr val="dk1"/>
                  </a:effectRef>
                  <a:fontRef idx="minor">
                    <a:schemeClr val="tx1"/>
                  </a:fontRef>
                </p:style>
              </p:cxnSp>
            </p:grpSp>
            <p:sp>
              <p:nvSpPr>
                <p:cNvPr id="1048824" name="矩形: 圆角 26"/>
                <p:cNvSpPr/>
                <p:nvPr/>
              </p:nvSpPr>
              <p:spPr>
                <a:xfrm>
                  <a:off x="9218784" y="5344888"/>
                  <a:ext cx="889819" cy="730543"/>
                </a:xfrm>
                <a:prstGeom prst="round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2400"/>
                    </a:lnSpc>
                  </a:pPr>
                  <a:r>
                    <a:rPr lang="zh-CN" altLang="en-US" sz="2000" dirty="0">
                      <a:solidFill>
                        <a:schemeClr val="tx1"/>
                      </a:solidFill>
                      <a:latin typeface="微软雅黑" panose="020B0503020204020204" pitchFamily="34" charset="-122"/>
                      <a:ea typeface="微软雅黑" panose="020B0503020204020204" pitchFamily="34" charset="-122"/>
                    </a:rPr>
                    <a:t>数据分析</a:t>
                  </a:r>
                </a:p>
              </p:txBody>
            </p:sp>
            <p:sp>
              <p:nvSpPr>
                <p:cNvPr id="1048825" name="矩形: 圆角 27"/>
                <p:cNvSpPr/>
                <p:nvPr/>
              </p:nvSpPr>
              <p:spPr>
                <a:xfrm>
                  <a:off x="7538883" y="3000775"/>
                  <a:ext cx="889819" cy="730543"/>
                </a:xfrm>
                <a:prstGeom prst="round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2400"/>
                    </a:lnSpc>
                  </a:pPr>
                  <a:r>
                    <a:rPr lang="zh-CN" altLang="en-US" sz="2000" dirty="0">
                      <a:solidFill>
                        <a:schemeClr val="tx1"/>
                      </a:solidFill>
                      <a:latin typeface="微软雅黑" panose="020B0503020204020204" pitchFamily="34" charset="-122"/>
                      <a:ea typeface="微软雅黑" panose="020B0503020204020204" pitchFamily="34" charset="-122"/>
                    </a:rPr>
                    <a:t>信息统计</a:t>
                  </a:r>
                </a:p>
              </p:txBody>
            </p:sp>
            <p:sp>
              <p:nvSpPr>
                <p:cNvPr id="1048826" name="矩形 28"/>
                <p:cNvSpPr/>
                <p:nvPr/>
              </p:nvSpPr>
              <p:spPr>
                <a:xfrm>
                  <a:off x="10543461" y="2385191"/>
                  <a:ext cx="973393" cy="57027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dirty="0">
                      <a:solidFill>
                        <a:schemeClr val="tx1"/>
                      </a:solidFill>
                      <a:latin typeface="微软雅黑" panose="020B0503020204020204" pitchFamily="34" charset="-122"/>
                      <a:ea typeface="微软雅黑" panose="020B0503020204020204" pitchFamily="34" charset="-122"/>
                    </a:rPr>
                    <a:t>读者</a:t>
                  </a:r>
                </a:p>
              </p:txBody>
            </p:sp>
            <p:sp>
              <p:nvSpPr>
                <p:cNvPr id="1048827" name="矩形 29"/>
                <p:cNvSpPr/>
                <p:nvPr/>
              </p:nvSpPr>
              <p:spPr>
                <a:xfrm>
                  <a:off x="8995563" y="4059834"/>
                  <a:ext cx="1607885" cy="57027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图书管理员</a:t>
                  </a:r>
                </a:p>
              </p:txBody>
            </p:sp>
            <p:sp>
              <p:nvSpPr>
                <p:cNvPr id="1048828" name="矩形: 圆角 31"/>
                <p:cNvSpPr/>
                <p:nvPr/>
              </p:nvSpPr>
              <p:spPr>
                <a:xfrm>
                  <a:off x="2127771" y="5246416"/>
                  <a:ext cx="1243780" cy="999339"/>
                </a:xfrm>
                <a:prstGeom prst="round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2400"/>
                    </a:lnSpc>
                  </a:pPr>
                  <a:r>
                    <a:rPr lang="zh-CN" altLang="en-US" sz="2000" dirty="0">
                      <a:solidFill>
                        <a:schemeClr val="tx1"/>
                      </a:solidFill>
                      <a:latin typeface="微软雅黑" panose="020B0503020204020204" pitchFamily="34" charset="-122"/>
                      <a:ea typeface="微软雅黑" panose="020B0503020204020204" pitchFamily="34" charset="-122"/>
                    </a:rPr>
                    <a:t>排行索引审核及分类</a:t>
                  </a:r>
                </a:p>
              </p:txBody>
            </p:sp>
            <p:grpSp>
              <p:nvGrpSpPr>
                <p:cNvPr id="137" name="组合 120"/>
                <p:cNvGrpSpPr/>
                <p:nvPr/>
              </p:nvGrpSpPr>
              <p:grpSpPr>
                <a:xfrm>
                  <a:off x="4252580" y="5355778"/>
                  <a:ext cx="1681316" cy="661406"/>
                  <a:chOff x="4955458" y="1661652"/>
                  <a:chExt cx="2172929" cy="667626"/>
                </a:xfrm>
              </p:grpSpPr>
              <p:sp>
                <p:nvSpPr>
                  <p:cNvPr id="1048829" name="矩形 123"/>
                  <p:cNvSpPr/>
                  <p:nvPr/>
                </p:nvSpPr>
                <p:spPr>
                  <a:xfrm>
                    <a:off x="4955458" y="1661652"/>
                    <a:ext cx="1396181" cy="661406"/>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1440"/>
                      </a:lnSpc>
                    </a:pPr>
                    <a:r>
                      <a:rPr lang="zh-CN" altLang="en-US" sz="1400" dirty="0">
                        <a:solidFill>
                          <a:schemeClr val="tx1"/>
                        </a:solidFill>
                        <a:latin typeface="微软雅黑" panose="020B0503020204020204" pitchFamily="34" charset="-122"/>
                        <a:ea typeface="微软雅黑" panose="020B0503020204020204" pitchFamily="34" charset="-122"/>
                      </a:rPr>
                      <a:t>借阅书信息文件</a:t>
                    </a:r>
                  </a:p>
                </p:txBody>
              </p:sp>
              <p:cxnSp>
                <p:nvCxnSpPr>
                  <p:cNvPr id="3145788" name="直接连接符 126"/>
                  <p:cNvCxnSpPr>
                    <a:cxnSpLocks/>
                  </p:cNvCxnSpPr>
                  <p:nvPr/>
                </p:nvCxnSpPr>
                <p:spPr>
                  <a:xfrm>
                    <a:off x="6351639" y="1661652"/>
                    <a:ext cx="776748" cy="0"/>
                  </a:xfrm>
                  <a:prstGeom prst="line">
                    <a:avLst/>
                  </a:prstGeom>
                </p:spPr>
                <p:style>
                  <a:lnRef idx="1">
                    <a:schemeClr val="dk1"/>
                  </a:lnRef>
                  <a:fillRef idx="0">
                    <a:schemeClr val="dk1"/>
                  </a:fillRef>
                  <a:effectRef idx="0">
                    <a:schemeClr val="dk1"/>
                  </a:effectRef>
                  <a:fontRef idx="minor">
                    <a:schemeClr val="tx1"/>
                  </a:fontRef>
                </p:style>
              </p:cxnSp>
              <p:cxnSp>
                <p:nvCxnSpPr>
                  <p:cNvPr id="3145789" name="直接连接符 127"/>
                  <p:cNvCxnSpPr>
                    <a:cxnSpLocks/>
                  </p:cNvCxnSpPr>
                  <p:nvPr/>
                </p:nvCxnSpPr>
                <p:spPr>
                  <a:xfrm>
                    <a:off x="6346724" y="2329278"/>
                    <a:ext cx="776748" cy="0"/>
                  </a:xfrm>
                  <a:prstGeom prst="line">
                    <a:avLst/>
                  </a:prstGeom>
                </p:spPr>
                <p:style>
                  <a:lnRef idx="1">
                    <a:schemeClr val="dk1"/>
                  </a:lnRef>
                  <a:fillRef idx="0">
                    <a:schemeClr val="dk1"/>
                  </a:fillRef>
                  <a:effectRef idx="0">
                    <a:schemeClr val="dk1"/>
                  </a:effectRef>
                  <a:fontRef idx="minor">
                    <a:schemeClr val="tx1"/>
                  </a:fontRef>
                </p:style>
              </p:cxnSp>
            </p:grpSp>
            <p:sp>
              <p:nvSpPr>
                <p:cNvPr id="1048830" name="矩形: 圆角 34"/>
                <p:cNvSpPr/>
                <p:nvPr/>
              </p:nvSpPr>
              <p:spPr>
                <a:xfrm>
                  <a:off x="7093974" y="5355778"/>
                  <a:ext cx="889819" cy="730543"/>
                </a:xfrm>
                <a:prstGeom prst="round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2400"/>
                    </a:lnSpc>
                  </a:pPr>
                  <a:r>
                    <a:rPr lang="zh-CN" altLang="en-US" sz="2000" dirty="0">
                      <a:solidFill>
                        <a:schemeClr val="tx1"/>
                      </a:solidFill>
                      <a:latin typeface="微软雅黑" panose="020B0503020204020204" pitchFamily="34" charset="-122"/>
                      <a:ea typeface="微软雅黑" panose="020B0503020204020204" pitchFamily="34" charset="-122"/>
                    </a:rPr>
                    <a:t>排行统计</a:t>
                  </a:r>
                </a:p>
              </p:txBody>
            </p:sp>
            <p:sp>
              <p:nvSpPr>
                <p:cNvPr id="1048831" name="矩形: 圆角 36"/>
                <p:cNvSpPr/>
                <p:nvPr/>
              </p:nvSpPr>
              <p:spPr>
                <a:xfrm>
                  <a:off x="7340398" y="4060511"/>
                  <a:ext cx="889819" cy="730543"/>
                </a:xfrm>
                <a:prstGeom prst="round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2400"/>
                    </a:lnSpc>
                  </a:pPr>
                  <a:r>
                    <a:rPr lang="zh-CN" altLang="en-US" sz="2000" dirty="0">
                      <a:solidFill>
                        <a:schemeClr val="tx1"/>
                      </a:solidFill>
                      <a:latin typeface="微软雅黑" panose="020B0503020204020204" pitchFamily="34" charset="-122"/>
                      <a:ea typeface="微软雅黑" panose="020B0503020204020204" pitchFamily="34" charset="-122"/>
                    </a:rPr>
                    <a:t>信息统计</a:t>
                  </a:r>
                </a:p>
              </p:txBody>
            </p:sp>
            <p:cxnSp>
              <p:nvCxnSpPr>
                <p:cNvPr id="3145790" name="直接连接符 40"/>
                <p:cNvCxnSpPr>
                  <a:cxnSpLocks/>
                  <a:stCxn id="1048815" idx="0"/>
                </p:cNvCxnSpPr>
                <p:nvPr/>
              </p:nvCxnSpPr>
              <p:spPr>
                <a:xfrm flipH="1" flipV="1">
                  <a:off x="796757" y="387418"/>
                  <a:ext cx="43910" cy="3041582"/>
                </a:xfrm>
                <a:prstGeom prst="line">
                  <a:avLst/>
                </a:prstGeom>
              </p:spPr>
              <p:style>
                <a:lnRef idx="1">
                  <a:schemeClr val="dk1"/>
                </a:lnRef>
                <a:fillRef idx="0">
                  <a:schemeClr val="dk1"/>
                </a:fillRef>
                <a:effectRef idx="0">
                  <a:schemeClr val="dk1"/>
                </a:effectRef>
                <a:fontRef idx="minor">
                  <a:schemeClr val="tx1"/>
                </a:fontRef>
              </p:style>
            </p:cxnSp>
            <p:cxnSp>
              <p:nvCxnSpPr>
                <p:cNvPr id="3145791" name="直接箭头连接符 45"/>
                <p:cNvCxnSpPr>
                  <a:cxnSpLocks/>
                </p:cNvCxnSpPr>
                <p:nvPr/>
              </p:nvCxnSpPr>
              <p:spPr>
                <a:xfrm>
                  <a:off x="796755" y="387417"/>
                  <a:ext cx="5554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92" name="直接连接符 51"/>
                <p:cNvCxnSpPr>
                  <a:cxnSpLocks/>
                </p:cNvCxnSpPr>
                <p:nvPr/>
              </p:nvCxnSpPr>
              <p:spPr>
                <a:xfrm>
                  <a:off x="7777730" y="464929"/>
                  <a:ext cx="3303639" cy="0"/>
                </a:xfrm>
                <a:prstGeom prst="line">
                  <a:avLst/>
                </a:prstGeom>
              </p:spPr>
              <p:style>
                <a:lnRef idx="1">
                  <a:schemeClr val="dk1"/>
                </a:lnRef>
                <a:fillRef idx="0">
                  <a:schemeClr val="dk1"/>
                </a:fillRef>
                <a:effectRef idx="0">
                  <a:schemeClr val="dk1"/>
                </a:effectRef>
                <a:fontRef idx="minor">
                  <a:schemeClr val="tx1"/>
                </a:fontRef>
              </p:style>
            </p:cxnSp>
            <p:cxnSp>
              <p:nvCxnSpPr>
                <p:cNvPr id="3145793" name="直接箭头连接符 54"/>
                <p:cNvCxnSpPr>
                  <a:cxnSpLocks/>
                </p:cNvCxnSpPr>
                <p:nvPr/>
              </p:nvCxnSpPr>
              <p:spPr>
                <a:xfrm>
                  <a:off x="10972047" y="468479"/>
                  <a:ext cx="9952" cy="1936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94" name="直接连接符 60"/>
                <p:cNvCxnSpPr>
                  <a:cxnSpLocks/>
                </p:cNvCxnSpPr>
                <p:nvPr/>
              </p:nvCxnSpPr>
              <p:spPr>
                <a:xfrm>
                  <a:off x="338901" y="3999271"/>
                  <a:ext cx="0" cy="2647336"/>
                </a:xfrm>
                <a:prstGeom prst="line">
                  <a:avLst/>
                </a:prstGeom>
              </p:spPr>
              <p:style>
                <a:lnRef idx="1">
                  <a:schemeClr val="dk1"/>
                </a:lnRef>
                <a:fillRef idx="0">
                  <a:schemeClr val="dk1"/>
                </a:fillRef>
                <a:effectRef idx="0">
                  <a:schemeClr val="dk1"/>
                </a:effectRef>
                <a:fontRef idx="minor">
                  <a:schemeClr val="tx1"/>
                </a:fontRef>
              </p:style>
            </p:cxnSp>
            <p:cxnSp>
              <p:nvCxnSpPr>
                <p:cNvPr id="3145795" name="直接连接符 66"/>
                <p:cNvCxnSpPr>
                  <a:cxnSpLocks/>
                </p:cNvCxnSpPr>
                <p:nvPr/>
              </p:nvCxnSpPr>
              <p:spPr>
                <a:xfrm>
                  <a:off x="338901" y="6646607"/>
                  <a:ext cx="11263164" cy="0"/>
                </a:xfrm>
                <a:prstGeom prst="line">
                  <a:avLst/>
                </a:prstGeom>
              </p:spPr>
              <p:style>
                <a:lnRef idx="1">
                  <a:schemeClr val="dk1"/>
                </a:lnRef>
                <a:fillRef idx="0">
                  <a:schemeClr val="dk1"/>
                </a:fillRef>
                <a:effectRef idx="0">
                  <a:schemeClr val="dk1"/>
                </a:effectRef>
                <a:fontRef idx="minor">
                  <a:schemeClr val="tx1"/>
                </a:fontRef>
              </p:style>
            </p:cxnSp>
            <p:cxnSp>
              <p:nvCxnSpPr>
                <p:cNvPr id="3145796" name="直接箭头连接符 70"/>
                <p:cNvCxnSpPr>
                  <a:cxnSpLocks/>
                  <a:endCxn id="1048826" idx="2"/>
                </p:cNvCxnSpPr>
                <p:nvPr/>
              </p:nvCxnSpPr>
              <p:spPr>
                <a:xfrm flipH="1" flipV="1">
                  <a:off x="11030158" y="2955462"/>
                  <a:ext cx="57167" cy="3691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97" name="直接连接符 77"/>
                <p:cNvCxnSpPr>
                  <a:cxnSpLocks/>
                  <a:stCxn id="1048824" idx="2"/>
                </p:cNvCxnSpPr>
                <p:nvPr/>
              </p:nvCxnSpPr>
              <p:spPr>
                <a:xfrm flipH="1">
                  <a:off x="9663693" y="6075431"/>
                  <a:ext cx="1" cy="482685"/>
                </a:xfrm>
                <a:prstGeom prst="line">
                  <a:avLst/>
                </a:prstGeom>
              </p:spPr>
              <p:style>
                <a:lnRef idx="1">
                  <a:schemeClr val="dk1"/>
                </a:lnRef>
                <a:fillRef idx="0">
                  <a:schemeClr val="dk1"/>
                </a:fillRef>
                <a:effectRef idx="0">
                  <a:schemeClr val="dk1"/>
                </a:effectRef>
                <a:fontRef idx="minor">
                  <a:schemeClr val="tx1"/>
                </a:fontRef>
              </p:style>
            </p:cxnSp>
            <p:cxnSp>
              <p:nvCxnSpPr>
                <p:cNvPr id="3145798" name="直接连接符 81"/>
                <p:cNvCxnSpPr>
                  <a:cxnSpLocks/>
                </p:cNvCxnSpPr>
                <p:nvPr/>
              </p:nvCxnSpPr>
              <p:spPr>
                <a:xfrm>
                  <a:off x="589935" y="6513823"/>
                  <a:ext cx="9073759" cy="44293"/>
                </a:xfrm>
                <a:prstGeom prst="line">
                  <a:avLst/>
                </a:prstGeom>
              </p:spPr>
              <p:style>
                <a:lnRef idx="1">
                  <a:schemeClr val="dk1"/>
                </a:lnRef>
                <a:fillRef idx="0">
                  <a:schemeClr val="dk1"/>
                </a:fillRef>
                <a:effectRef idx="0">
                  <a:schemeClr val="dk1"/>
                </a:effectRef>
                <a:fontRef idx="minor">
                  <a:schemeClr val="tx1"/>
                </a:fontRef>
              </p:style>
            </p:cxnSp>
            <p:cxnSp>
              <p:nvCxnSpPr>
                <p:cNvPr id="3145799" name="直接箭头连接符 87"/>
                <p:cNvCxnSpPr>
                  <a:cxnSpLocks/>
                </p:cNvCxnSpPr>
                <p:nvPr/>
              </p:nvCxnSpPr>
              <p:spPr>
                <a:xfrm flipV="1">
                  <a:off x="589935" y="3970408"/>
                  <a:ext cx="0" cy="2533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00" name="直接连接符 91"/>
                <p:cNvCxnSpPr>
                  <a:cxnSpLocks/>
                  <a:stCxn id="1048830" idx="2"/>
                </p:cNvCxnSpPr>
                <p:nvPr/>
              </p:nvCxnSpPr>
              <p:spPr>
                <a:xfrm flipH="1">
                  <a:off x="7538883" y="6086321"/>
                  <a:ext cx="1" cy="363053"/>
                </a:xfrm>
                <a:prstGeom prst="line">
                  <a:avLst/>
                </a:prstGeom>
              </p:spPr>
              <p:style>
                <a:lnRef idx="1">
                  <a:schemeClr val="dk1"/>
                </a:lnRef>
                <a:fillRef idx="0">
                  <a:schemeClr val="dk1"/>
                </a:fillRef>
                <a:effectRef idx="0">
                  <a:schemeClr val="dk1"/>
                </a:effectRef>
                <a:fontRef idx="minor">
                  <a:schemeClr val="tx1"/>
                </a:fontRef>
              </p:style>
            </p:cxnSp>
            <p:cxnSp>
              <p:nvCxnSpPr>
                <p:cNvPr id="3145801" name="直接连接符 97"/>
                <p:cNvCxnSpPr>
                  <a:cxnSpLocks/>
                </p:cNvCxnSpPr>
                <p:nvPr/>
              </p:nvCxnSpPr>
              <p:spPr>
                <a:xfrm>
                  <a:off x="804704" y="6338743"/>
                  <a:ext cx="6734179" cy="82092"/>
                </a:xfrm>
                <a:prstGeom prst="line">
                  <a:avLst/>
                </a:prstGeom>
              </p:spPr>
              <p:style>
                <a:lnRef idx="1">
                  <a:schemeClr val="dk1"/>
                </a:lnRef>
                <a:fillRef idx="0">
                  <a:schemeClr val="dk1"/>
                </a:fillRef>
                <a:effectRef idx="0">
                  <a:schemeClr val="dk1"/>
                </a:effectRef>
                <a:fontRef idx="minor">
                  <a:schemeClr val="tx1"/>
                </a:fontRef>
              </p:style>
            </p:cxnSp>
            <p:cxnSp>
              <p:nvCxnSpPr>
                <p:cNvPr id="3145802" name="直接连接符 140"/>
                <p:cNvCxnSpPr>
                  <a:cxnSpLocks/>
                </p:cNvCxnSpPr>
                <p:nvPr/>
              </p:nvCxnSpPr>
              <p:spPr>
                <a:xfrm>
                  <a:off x="973394" y="3999271"/>
                  <a:ext cx="0" cy="1721778"/>
                </a:xfrm>
                <a:prstGeom prst="line">
                  <a:avLst/>
                </a:prstGeom>
              </p:spPr>
              <p:style>
                <a:lnRef idx="1">
                  <a:schemeClr val="dk1"/>
                </a:lnRef>
                <a:fillRef idx="0">
                  <a:schemeClr val="dk1"/>
                </a:fillRef>
                <a:effectRef idx="0">
                  <a:schemeClr val="dk1"/>
                </a:effectRef>
                <a:fontRef idx="minor">
                  <a:schemeClr val="tx1"/>
                </a:fontRef>
              </p:style>
            </p:cxnSp>
            <p:cxnSp>
              <p:nvCxnSpPr>
                <p:cNvPr id="3145803" name="直接箭头连接符 142"/>
                <p:cNvCxnSpPr>
                  <a:cxnSpLocks/>
                </p:cNvCxnSpPr>
                <p:nvPr/>
              </p:nvCxnSpPr>
              <p:spPr>
                <a:xfrm>
                  <a:off x="973394" y="5721049"/>
                  <a:ext cx="11431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04" name="直接箭头连接符 149"/>
                <p:cNvCxnSpPr>
                  <a:cxnSpLocks/>
                  <a:endCxn id="1048829" idx="1"/>
                </p:cNvCxnSpPr>
                <p:nvPr/>
              </p:nvCxnSpPr>
              <p:spPr>
                <a:xfrm flipV="1">
                  <a:off x="3360373" y="5683400"/>
                  <a:ext cx="892207" cy="26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05" name="直接箭头连接符 156"/>
                <p:cNvCxnSpPr>
                  <a:cxnSpLocks/>
                  <a:endCxn id="1048830" idx="1"/>
                </p:cNvCxnSpPr>
                <p:nvPr/>
              </p:nvCxnSpPr>
              <p:spPr>
                <a:xfrm>
                  <a:off x="5781368" y="5710159"/>
                  <a:ext cx="1312606" cy="10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06" name="直接箭头连接符 163"/>
                <p:cNvCxnSpPr>
                  <a:cxnSpLocks/>
                  <a:stCxn id="1048830" idx="3"/>
                  <a:endCxn id="1048824" idx="1"/>
                </p:cNvCxnSpPr>
                <p:nvPr/>
              </p:nvCxnSpPr>
              <p:spPr>
                <a:xfrm flipV="1">
                  <a:off x="7983793" y="5710160"/>
                  <a:ext cx="1234991" cy="10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07" name="直接连接符 167"/>
                <p:cNvCxnSpPr>
                  <a:cxnSpLocks/>
                </p:cNvCxnSpPr>
                <p:nvPr/>
              </p:nvCxnSpPr>
              <p:spPr>
                <a:xfrm>
                  <a:off x="7755813" y="4756420"/>
                  <a:ext cx="0" cy="363827"/>
                </a:xfrm>
                <a:prstGeom prst="line">
                  <a:avLst/>
                </a:prstGeom>
              </p:spPr>
              <p:style>
                <a:lnRef idx="1">
                  <a:schemeClr val="dk1"/>
                </a:lnRef>
                <a:fillRef idx="0">
                  <a:schemeClr val="dk1"/>
                </a:fillRef>
                <a:effectRef idx="0">
                  <a:schemeClr val="dk1"/>
                </a:effectRef>
                <a:fontRef idx="minor">
                  <a:schemeClr val="tx1"/>
                </a:fontRef>
              </p:style>
            </p:cxnSp>
            <p:cxnSp>
              <p:nvCxnSpPr>
                <p:cNvPr id="3145808" name="直接连接符 171"/>
                <p:cNvCxnSpPr>
                  <a:cxnSpLocks/>
                </p:cNvCxnSpPr>
                <p:nvPr/>
              </p:nvCxnSpPr>
              <p:spPr>
                <a:xfrm flipH="1" flipV="1">
                  <a:off x="1142844" y="5120247"/>
                  <a:ext cx="6612969" cy="8724"/>
                </a:xfrm>
                <a:prstGeom prst="line">
                  <a:avLst/>
                </a:prstGeom>
              </p:spPr>
              <p:style>
                <a:lnRef idx="1">
                  <a:schemeClr val="dk1"/>
                </a:lnRef>
                <a:fillRef idx="0">
                  <a:schemeClr val="dk1"/>
                </a:fillRef>
                <a:effectRef idx="0">
                  <a:schemeClr val="dk1"/>
                </a:effectRef>
                <a:fontRef idx="minor">
                  <a:schemeClr val="tx1"/>
                </a:fontRef>
              </p:style>
            </p:cxnSp>
            <p:cxnSp>
              <p:nvCxnSpPr>
                <p:cNvPr id="3145809" name="直接箭头连接符 175"/>
                <p:cNvCxnSpPr>
                  <a:cxnSpLocks/>
                </p:cNvCxnSpPr>
                <p:nvPr/>
              </p:nvCxnSpPr>
              <p:spPr>
                <a:xfrm flipV="1">
                  <a:off x="1121191" y="3999271"/>
                  <a:ext cx="0" cy="11485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10" name="直接箭头连接符 190"/>
                <p:cNvCxnSpPr>
                  <a:cxnSpLocks/>
                  <a:endCxn id="1048815" idx="2"/>
                </p:cNvCxnSpPr>
                <p:nvPr/>
              </p:nvCxnSpPr>
              <p:spPr>
                <a:xfrm flipV="1">
                  <a:off x="796755" y="3981823"/>
                  <a:ext cx="43912" cy="2356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11" name="直接连接符 197"/>
                <p:cNvCxnSpPr>
                  <a:cxnSpLocks/>
                </p:cNvCxnSpPr>
                <p:nvPr/>
              </p:nvCxnSpPr>
              <p:spPr>
                <a:xfrm>
                  <a:off x="1285900" y="3999271"/>
                  <a:ext cx="0" cy="458633"/>
                </a:xfrm>
                <a:prstGeom prst="line">
                  <a:avLst/>
                </a:prstGeom>
              </p:spPr>
              <p:style>
                <a:lnRef idx="1">
                  <a:schemeClr val="dk1"/>
                </a:lnRef>
                <a:fillRef idx="0">
                  <a:schemeClr val="dk1"/>
                </a:fillRef>
                <a:effectRef idx="0">
                  <a:schemeClr val="dk1"/>
                </a:effectRef>
                <a:fontRef idx="minor">
                  <a:schemeClr val="tx1"/>
                </a:fontRef>
              </p:style>
            </p:cxnSp>
            <p:cxnSp>
              <p:nvCxnSpPr>
                <p:cNvPr id="3145812" name="直接箭头连接符 199"/>
                <p:cNvCxnSpPr>
                  <a:cxnSpLocks/>
                  <a:endCxn id="1048821" idx="1"/>
                </p:cNvCxnSpPr>
                <p:nvPr/>
              </p:nvCxnSpPr>
              <p:spPr>
                <a:xfrm flipV="1">
                  <a:off x="1285900" y="4430066"/>
                  <a:ext cx="1318415" cy="27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13" name="直接箭头连接符 201"/>
                <p:cNvCxnSpPr>
                  <a:cxnSpLocks/>
                  <a:stCxn id="1048821" idx="3"/>
                  <a:endCxn id="1048823" idx="1"/>
                </p:cNvCxnSpPr>
                <p:nvPr/>
              </p:nvCxnSpPr>
              <p:spPr>
                <a:xfrm>
                  <a:off x="3494134" y="4430066"/>
                  <a:ext cx="1106446" cy="173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14" name="直接箭头连接符 203"/>
                <p:cNvCxnSpPr>
                  <a:cxnSpLocks/>
                  <a:endCxn id="1048831" idx="1"/>
                </p:cNvCxnSpPr>
                <p:nvPr/>
              </p:nvCxnSpPr>
              <p:spPr>
                <a:xfrm flipV="1">
                  <a:off x="6351639" y="4425783"/>
                  <a:ext cx="988759" cy="4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15" name="直接箭头连接符 208"/>
                <p:cNvCxnSpPr>
                  <a:cxnSpLocks/>
                  <a:stCxn id="1048831" idx="3"/>
                </p:cNvCxnSpPr>
                <p:nvPr/>
              </p:nvCxnSpPr>
              <p:spPr>
                <a:xfrm>
                  <a:off x="8230217" y="4425783"/>
                  <a:ext cx="765346" cy="32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16" name="直接箭头连接符 210"/>
                <p:cNvCxnSpPr>
                  <a:cxnSpLocks/>
                </p:cNvCxnSpPr>
                <p:nvPr/>
              </p:nvCxnSpPr>
              <p:spPr>
                <a:xfrm>
                  <a:off x="1509822" y="3624048"/>
                  <a:ext cx="10765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17" name="直接箭头连接符 212"/>
                <p:cNvCxnSpPr>
                  <a:cxnSpLocks/>
                  <a:stCxn id="1048820" idx="3"/>
                  <a:endCxn id="1048822" idx="1"/>
                </p:cNvCxnSpPr>
                <p:nvPr/>
              </p:nvCxnSpPr>
              <p:spPr>
                <a:xfrm>
                  <a:off x="3476141" y="3390677"/>
                  <a:ext cx="1080749" cy="10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18" name="直接箭头连接符 214"/>
                <p:cNvCxnSpPr>
                  <a:cxnSpLocks/>
                  <a:endCxn id="1048825" idx="1"/>
                </p:cNvCxnSpPr>
                <p:nvPr/>
              </p:nvCxnSpPr>
              <p:spPr>
                <a:xfrm flipV="1">
                  <a:off x="6173541" y="3366047"/>
                  <a:ext cx="1365342" cy="62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19" name="直接连接符 216"/>
                <p:cNvCxnSpPr>
                  <a:cxnSpLocks/>
                  <a:stCxn id="1048825" idx="0"/>
                </p:cNvCxnSpPr>
                <p:nvPr/>
              </p:nvCxnSpPr>
              <p:spPr>
                <a:xfrm flipH="1" flipV="1">
                  <a:off x="7983792" y="2670326"/>
                  <a:ext cx="1" cy="330449"/>
                </a:xfrm>
                <a:prstGeom prst="line">
                  <a:avLst/>
                </a:prstGeom>
              </p:spPr>
              <p:style>
                <a:lnRef idx="1">
                  <a:schemeClr val="dk1"/>
                </a:lnRef>
                <a:fillRef idx="0">
                  <a:schemeClr val="dk1"/>
                </a:fillRef>
                <a:effectRef idx="0">
                  <a:schemeClr val="dk1"/>
                </a:effectRef>
                <a:fontRef idx="minor">
                  <a:schemeClr val="tx1"/>
                </a:fontRef>
              </p:style>
            </p:cxnSp>
            <p:cxnSp>
              <p:nvCxnSpPr>
                <p:cNvPr id="3145820" name="直接连接符 220"/>
                <p:cNvCxnSpPr>
                  <a:cxnSpLocks/>
                </p:cNvCxnSpPr>
                <p:nvPr/>
              </p:nvCxnSpPr>
              <p:spPr>
                <a:xfrm flipH="1">
                  <a:off x="1397768" y="2670326"/>
                  <a:ext cx="6586025" cy="0"/>
                </a:xfrm>
                <a:prstGeom prst="line">
                  <a:avLst/>
                </a:prstGeom>
              </p:spPr>
              <p:style>
                <a:lnRef idx="1">
                  <a:schemeClr val="dk1"/>
                </a:lnRef>
                <a:fillRef idx="0">
                  <a:schemeClr val="dk1"/>
                </a:fillRef>
                <a:effectRef idx="0">
                  <a:schemeClr val="dk1"/>
                </a:effectRef>
                <a:fontRef idx="minor">
                  <a:schemeClr val="tx1"/>
                </a:fontRef>
              </p:style>
            </p:cxnSp>
            <p:cxnSp>
              <p:nvCxnSpPr>
                <p:cNvPr id="3145821" name="直接箭头连接符 222"/>
                <p:cNvCxnSpPr>
                  <a:cxnSpLocks/>
                </p:cNvCxnSpPr>
                <p:nvPr/>
              </p:nvCxnSpPr>
              <p:spPr>
                <a:xfrm>
                  <a:off x="1397768" y="2670326"/>
                  <a:ext cx="0" cy="758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22" name="直接连接符 224"/>
                <p:cNvCxnSpPr>
                  <a:cxnSpLocks/>
                </p:cNvCxnSpPr>
                <p:nvPr/>
              </p:nvCxnSpPr>
              <p:spPr>
                <a:xfrm flipV="1">
                  <a:off x="1042535" y="1099386"/>
                  <a:ext cx="0" cy="2329614"/>
                </a:xfrm>
                <a:prstGeom prst="line">
                  <a:avLst/>
                </a:prstGeom>
              </p:spPr>
              <p:style>
                <a:lnRef idx="1">
                  <a:schemeClr val="dk1"/>
                </a:lnRef>
                <a:fillRef idx="0">
                  <a:schemeClr val="dk1"/>
                </a:fillRef>
                <a:effectRef idx="0">
                  <a:schemeClr val="dk1"/>
                </a:effectRef>
                <a:fontRef idx="minor">
                  <a:schemeClr val="tx1"/>
                </a:fontRef>
              </p:style>
            </p:cxnSp>
            <p:cxnSp>
              <p:nvCxnSpPr>
                <p:cNvPr id="3145823" name="直接箭头连接符 226"/>
                <p:cNvCxnSpPr>
                  <a:cxnSpLocks/>
                  <a:endCxn id="1048819" idx="1"/>
                </p:cNvCxnSpPr>
                <p:nvPr/>
              </p:nvCxnSpPr>
              <p:spPr>
                <a:xfrm>
                  <a:off x="1285900" y="1641476"/>
                  <a:ext cx="1309935" cy="116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24" name="直接箭头连接符 231"/>
                <p:cNvCxnSpPr>
                  <a:cxnSpLocks/>
                  <a:stCxn id="1048819" idx="3"/>
                  <a:endCxn id="1048818" idx="1"/>
                </p:cNvCxnSpPr>
                <p:nvPr/>
              </p:nvCxnSpPr>
              <p:spPr>
                <a:xfrm flipV="1">
                  <a:off x="3485654" y="1652408"/>
                  <a:ext cx="1006571" cy="7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25" name="直接箭头连接符 233"/>
                <p:cNvCxnSpPr>
                  <a:cxnSpLocks/>
                </p:cNvCxnSpPr>
                <p:nvPr/>
              </p:nvCxnSpPr>
              <p:spPr>
                <a:xfrm flipV="1">
                  <a:off x="6145779" y="1652408"/>
                  <a:ext cx="948195" cy="19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8" name="组合 258"/>
              <p:cNvGrpSpPr/>
              <p:nvPr/>
            </p:nvGrpSpPr>
            <p:grpSpPr>
              <a:xfrm>
                <a:off x="1175385" y="101997"/>
                <a:ext cx="9687908" cy="3309165"/>
                <a:chOff x="1175385" y="101997"/>
                <a:chExt cx="9687908" cy="3309165"/>
              </a:xfrm>
            </p:grpSpPr>
            <p:sp>
              <p:nvSpPr>
                <p:cNvPr id="1048832" name="文本框 242"/>
                <p:cNvSpPr txBox="1"/>
                <p:nvPr/>
              </p:nvSpPr>
              <p:spPr>
                <a:xfrm>
                  <a:off x="1500106" y="101997"/>
                  <a:ext cx="1650232" cy="358785"/>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信誉度提示请求</a:t>
                  </a:r>
                </a:p>
              </p:txBody>
            </p:sp>
            <p:sp>
              <p:nvSpPr>
                <p:cNvPr id="1048833" name="文本框 244"/>
                <p:cNvSpPr txBox="1"/>
                <p:nvPr/>
              </p:nvSpPr>
              <p:spPr>
                <a:xfrm>
                  <a:off x="9762706" y="437642"/>
                  <a:ext cx="1100587" cy="358785"/>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提示信息</a:t>
                  </a:r>
                </a:p>
              </p:txBody>
            </p:sp>
            <p:sp>
              <p:nvSpPr>
                <p:cNvPr id="1048834" name="文本框 246"/>
                <p:cNvSpPr txBox="1"/>
                <p:nvPr/>
              </p:nvSpPr>
              <p:spPr>
                <a:xfrm>
                  <a:off x="3908314" y="744404"/>
                  <a:ext cx="1650232" cy="358785"/>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信誉度信息</a:t>
                  </a:r>
                </a:p>
              </p:txBody>
            </p:sp>
            <p:cxnSp>
              <p:nvCxnSpPr>
                <p:cNvPr id="3145826" name="直接连接符 249"/>
                <p:cNvCxnSpPr>
                  <a:cxnSpLocks/>
                </p:cNvCxnSpPr>
                <p:nvPr/>
              </p:nvCxnSpPr>
              <p:spPr>
                <a:xfrm>
                  <a:off x="1418750" y="1623638"/>
                  <a:ext cx="0" cy="1787524"/>
                </a:xfrm>
                <a:prstGeom prst="line">
                  <a:avLst/>
                </a:prstGeom>
              </p:spPr>
              <p:style>
                <a:lnRef idx="1">
                  <a:schemeClr val="dk1"/>
                </a:lnRef>
                <a:fillRef idx="0">
                  <a:schemeClr val="dk1"/>
                </a:fillRef>
                <a:effectRef idx="0">
                  <a:schemeClr val="dk1"/>
                </a:effectRef>
                <a:fontRef idx="minor">
                  <a:schemeClr val="tx1"/>
                </a:fontRef>
              </p:style>
            </p:cxnSp>
            <p:cxnSp>
              <p:nvCxnSpPr>
                <p:cNvPr id="3145827" name="直接连接符 253"/>
                <p:cNvCxnSpPr>
                  <a:cxnSpLocks/>
                </p:cNvCxnSpPr>
                <p:nvPr/>
              </p:nvCxnSpPr>
              <p:spPr>
                <a:xfrm>
                  <a:off x="1175385" y="1081548"/>
                  <a:ext cx="6496349" cy="0"/>
                </a:xfrm>
                <a:prstGeom prst="line">
                  <a:avLst/>
                </a:prstGeom>
              </p:spPr>
              <p:style>
                <a:lnRef idx="1">
                  <a:schemeClr val="dk1"/>
                </a:lnRef>
                <a:fillRef idx="0">
                  <a:schemeClr val="dk1"/>
                </a:fillRef>
                <a:effectRef idx="0">
                  <a:schemeClr val="dk1"/>
                </a:effectRef>
                <a:fontRef idx="minor">
                  <a:schemeClr val="tx1"/>
                </a:fontRef>
              </p:style>
            </p:cxnSp>
            <p:cxnSp>
              <p:nvCxnSpPr>
                <p:cNvPr id="3145828" name="直接箭头连接符 257"/>
                <p:cNvCxnSpPr>
                  <a:cxnSpLocks/>
                  <a:endCxn id="1048817" idx="0"/>
                </p:cNvCxnSpPr>
                <p:nvPr/>
              </p:nvCxnSpPr>
              <p:spPr>
                <a:xfrm flipH="1">
                  <a:off x="7644699" y="1081548"/>
                  <a:ext cx="27034" cy="225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1048835" name="文本框 261"/>
            <p:cNvSpPr txBox="1"/>
            <p:nvPr/>
          </p:nvSpPr>
          <p:spPr>
            <a:xfrm>
              <a:off x="1504164" y="1426997"/>
              <a:ext cx="1592012" cy="34509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信誉度查询信息</a:t>
              </a:r>
            </a:p>
          </p:txBody>
        </p:sp>
        <p:sp>
          <p:nvSpPr>
            <p:cNvPr id="1048836" name="文本框 263"/>
            <p:cNvSpPr txBox="1"/>
            <p:nvPr/>
          </p:nvSpPr>
          <p:spPr>
            <a:xfrm>
              <a:off x="4815043" y="2356762"/>
              <a:ext cx="1592012" cy="345094"/>
            </a:xfrm>
            <a:prstGeom prst="rect">
              <a:avLst/>
            </a:prstGeom>
            <a:noFill/>
          </p:spPr>
          <p:txBody>
            <a:bodyPr wrap="squar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读者信息</a:t>
              </a:r>
            </a:p>
          </p:txBody>
        </p:sp>
        <p:sp>
          <p:nvSpPr>
            <p:cNvPr id="1048837" name="文本框 265"/>
            <p:cNvSpPr txBox="1"/>
            <p:nvPr/>
          </p:nvSpPr>
          <p:spPr>
            <a:xfrm>
              <a:off x="1789120" y="3304264"/>
              <a:ext cx="1592012" cy="34509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统计读者请求</a:t>
              </a:r>
            </a:p>
          </p:txBody>
        </p:sp>
        <p:sp>
          <p:nvSpPr>
            <p:cNvPr id="1048838" name="文本框 267"/>
            <p:cNvSpPr txBox="1"/>
            <p:nvPr/>
          </p:nvSpPr>
          <p:spPr>
            <a:xfrm>
              <a:off x="1648010" y="4162213"/>
              <a:ext cx="1592012" cy="34509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查询借阅书请求</a:t>
              </a:r>
            </a:p>
          </p:txBody>
        </p:sp>
        <p:sp>
          <p:nvSpPr>
            <p:cNvPr id="1048839" name="文本框 269"/>
            <p:cNvSpPr txBox="1"/>
            <p:nvPr/>
          </p:nvSpPr>
          <p:spPr>
            <a:xfrm>
              <a:off x="3691551" y="4827308"/>
              <a:ext cx="1592012" cy="34509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借阅书信息</a:t>
              </a:r>
            </a:p>
          </p:txBody>
        </p:sp>
        <p:sp>
          <p:nvSpPr>
            <p:cNvPr id="1048840" name="文本框 271"/>
            <p:cNvSpPr txBox="1"/>
            <p:nvPr/>
          </p:nvSpPr>
          <p:spPr>
            <a:xfrm>
              <a:off x="1256880" y="5411846"/>
              <a:ext cx="1592012" cy="34509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排行统计请求</a:t>
              </a:r>
            </a:p>
          </p:txBody>
        </p:sp>
        <p:sp>
          <p:nvSpPr>
            <p:cNvPr id="1048841" name="文本框 273"/>
            <p:cNvSpPr txBox="1"/>
            <p:nvPr/>
          </p:nvSpPr>
          <p:spPr>
            <a:xfrm>
              <a:off x="3671523" y="5572358"/>
              <a:ext cx="1592012" cy="34509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排行表单</a:t>
              </a:r>
            </a:p>
          </p:txBody>
        </p:sp>
        <p:sp>
          <p:nvSpPr>
            <p:cNvPr id="1048842" name="文本框 275"/>
            <p:cNvSpPr txBox="1"/>
            <p:nvPr/>
          </p:nvSpPr>
          <p:spPr>
            <a:xfrm>
              <a:off x="8279086" y="5591465"/>
              <a:ext cx="1592012" cy="345094"/>
            </a:xfrm>
            <a:prstGeom prst="rect">
              <a:avLst/>
            </a:prstGeom>
            <a:noFill/>
          </p:spPr>
          <p:txBody>
            <a:bodyPr wrap="squar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分析结果</a:t>
              </a:r>
            </a:p>
          </p:txBody>
        </p:sp>
        <p:sp>
          <p:nvSpPr>
            <p:cNvPr id="1048843" name="文本框 277"/>
            <p:cNvSpPr txBox="1"/>
            <p:nvPr/>
          </p:nvSpPr>
          <p:spPr>
            <a:xfrm>
              <a:off x="9894048" y="6286445"/>
              <a:ext cx="1592012" cy="34509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给予合理建议</a:t>
              </a:r>
            </a:p>
          </p:txBody>
        </p:sp>
        <p:sp>
          <p:nvSpPr>
            <p:cNvPr id="1048844" name="文本框 279"/>
            <p:cNvSpPr txBox="1"/>
            <p:nvPr/>
          </p:nvSpPr>
          <p:spPr>
            <a:xfrm>
              <a:off x="8289819" y="4114391"/>
              <a:ext cx="1592012" cy="345094"/>
            </a:xfrm>
            <a:prstGeom prst="rect">
              <a:avLst/>
            </a:prstGeom>
            <a:noFill/>
          </p:spPr>
          <p:txBody>
            <a:bodyPr wrap="squar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库存提示</a:t>
              </a:r>
            </a:p>
          </p:txBody>
        </p:sp>
      </p:grpSp>
      <p:sp>
        <p:nvSpPr>
          <p:cNvPr id="1048845" name="文本占位符 7"/>
          <p:cNvSpPr>
            <a:spLocks noGrp="1"/>
          </p:cNvSpPr>
          <p:nvPr>
            <p:ph type="body" sz="quarter" idx="11"/>
          </p:nvPr>
        </p:nvSpPr>
        <p:spPr/>
        <p:txBody>
          <a:bodyPr/>
          <a:lstStyle/>
          <a:p>
            <a:r>
              <a:rPr lang="en-US" altLang="zh-CN" dirty="0"/>
              <a:t>3</a:t>
            </a:r>
            <a:endParaRPr lang="zh-CN" altLang="en-US" dirty="0"/>
          </a:p>
        </p:txBody>
      </p:sp>
      <p:sp>
        <p:nvSpPr>
          <p:cNvPr id="1048846" name="文本占位符 9"/>
          <p:cNvSpPr>
            <a:spLocks noGrp="1"/>
          </p:cNvSpPr>
          <p:nvPr>
            <p:ph type="body" sz="quarter" idx="12"/>
          </p:nvPr>
        </p:nvSpPr>
        <p:spPr/>
        <p:txBody>
          <a:bodyPr/>
          <a:lstStyle/>
          <a:p>
            <a:r>
              <a:rPr lang="zh-CN" altLang="en-US" dirty="0"/>
              <a:t>需求分析</a:t>
            </a:r>
          </a:p>
        </p:txBody>
      </p:sp>
      <p:sp>
        <p:nvSpPr>
          <p:cNvPr id="1048847" name="文本占位符 11"/>
          <p:cNvSpPr>
            <a:spLocks noGrp="1"/>
          </p:cNvSpPr>
          <p:nvPr>
            <p:ph type="body" sz="quarter" idx="13"/>
          </p:nvPr>
        </p:nvSpPr>
        <p:spPr/>
        <p:txBody>
          <a:bodyPr/>
          <a:lstStyle/>
          <a:p>
            <a:r>
              <a:rPr lang="zh-CN" altLang="en-US" sz="1800" dirty="0"/>
              <a:t>系统管理数据流图</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8" name="文本占位符 89"/>
          <p:cNvSpPr>
            <a:spLocks noGrp="1"/>
          </p:cNvSpPr>
          <p:nvPr>
            <p:ph type="body" sz="quarter" idx="11"/>
          </p:nvPr>
        </p:nvSpPr>
        <p:spPr/>
        <p:txBody>
          <a:bodyPr/>
          <a:lstStyle/>
          <a:p>
            <a:r>
              <a:rPr lang="en-US" altLang="zh-CN" dirty="0"/>
              <a:t>3</a:t>
            </a:r>
            <a:endParaRPr lang="zh-CN" altLang="en-US" dirty="0"/>
          </a:p>
        </p:txBody>
      </p:sp>
      <p:sp>
        <p:nvSpPr>
          <p:cNvPr id="1048849" name="文本占位符 91"/>
          <p:cNvSpPr>
            <a:spLocks noGrp="1"/>
          </p:cNvSpPr>
          <p:nvPr>
            <p:ph type="body" sz="quarter" idx="12"/>
          </p:nvPr>
        </p:nvSpPr>
        <p:spPr/>
        <p:txBody>
          <a:bodyPr/>
          <a:lstStyle/>
          <a:p>
            <a:r>
              <a:rPr lang="zh-CN" altLang="en-US" dirty="0"/>
              <a:t>需求分析</a:t>
            </a:r>
          </a:p>
        </p:txBody>
      </p:sp>
      <p:sp>
        <p:nvSpPr>
          <p:cNvPr id="1048850" name="文本占位符 1"/>
          <p:cNvSpPr>
            <a:spLocks noGrp="1"/>
          </p:cNvSpPr>
          <p:nvPr>
            <p:ph type="body" sz="quarter" idx="13"/>
          </p:nvPr>
        </p:nvSpPr>
        <p:spPr/>
        <p:txBody>
          <a:bodyPr/>
          <a:lstStyle/>
          <a:p>
            <a:r>
              <a:rPr lang="zh-CN" altLang="en-US" dirty="0"/>
              <a:t>数据管理数据流图</a:t>
            </a:r>
          </a:p>
        </p:txBody>
      </p:sp>
      <p:grpSp>
        <p:nvGrpSpPr>
          <p:cNvPr id="140" name="组合 198"/>
          <p:cNvGrpSpPr/>
          <p:nvPr/>
        </p:nvGrpSpPr>
        <p:grpSpPr>
          <a:xfrm>
            <a:off x="1250923" y="683328"/>
            <a:ext cx="10601695" cy="5637017"/>
            <a:chOff x="465171" y="484093"/>
            <a:chExt cx="11049074" cy="5874892"/>
          </a:xfrm>
        </p:grpSpPr>
        <p:sp>
          <p:nvSpPr>
            <p:cNvPr id="1048851" name="文本框 92"/>
            <p:cNvSpPr txBox="1"/>
            <p:nvPr/>
          </p:nvSpPr>
          <p:spPr>
            <a:xfrm>
              <a:off x="465171" y="2951301"/>
              <a:ext cx="706798" cy="1615682"/>
            </a:xfrm>
            <a:prstGeom prst="rect">
              <a:avLst/>
            </a:prstGeom>
            <a:noFill/>
          </p:spPr>
          <p:txBody>
            <a:bodyPr vert="eaVert" wrap="square" rtlCol="0">
              <a:spAutoFit/>
            </a:bodyPr>
            <a:lstStyle/>
            <a:p>
              <a:pPr>
                <a:lnSpc>
                  <a:spcPct val="130000"/>
                </a:lnSpc>
                <a:spcBef>
                  <a:spcPts val="600"/>
                </a:spcBef>
              </a:pPr>
              <a:r>
                <a:rPr lang="zh-CN" altLang="en-US" sz="2800" b="1" kern="0" dirty="0">
                  <a:latin typeface="微软雅黑" panose="020B0503020204020204" pitchFamily="34" charset="-122"/>
                  <a:ea typeface="微软雅黑" panose="020B0503020204020204" pitchFamily="34" charset="-122"/>
                  <a:cs typeface="+mn-ea"/>
                  <a:sym typeface="+mn-lt"/>
                </a:rPr>
                <a:t>管理员</a:t>
              </a:r>
            </a:p>
          </p:txBody>
        </p:sp>
        <p:sp>
          <p:nvSpPr>
            <p:cNvPr id="1048852" name="文本框 174"/>
            <p:cNvSpPr txBox="1"/>
            <p:nvPr/>
          </p:nvSpPr>
          <p:spPr>
            <a:xfrm>
              <a:off x="4858917" y="484093"/>
              <a:ext cx="1858297"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书籍信息</a:t>
              </a:r>
            </a:p>
          </p:txBody>
        </p:sp>
        <p:grpSp>
          <p:nvGrpSpPr>
            <p:cNvPr id="141" name="组合 197"/>
            <p:cNvGrpSpPr/>
            <p:nvPr/>
          </p:nvGrpSpPr>
          <p:grpSpPr>
            <a:xfrm>
              <a:off x="677754" y="921135"/>
              <a:ext cx="10836491" cy="5437850"/>
              <a:chOff x="619432" y="828456"/>
              <a:chExt cx="10836491" cy="5437850"/>
            </a:xfrm>
          </p:grpSpPr>
          <p:sp>
            <p:nvSpPr>
              <p:cNvPr id="1048853" name="矩形 93"/>
              <p:cNvSpPr/>
              <p:nvPr/>
            </p:nvSpPr>
            <p:spPr>
              <a:xfrm>
                <a:off x="2287169" y="1327354"/>
                <a:ext cx="1435510" cy="655193"/>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书籍信息</a:t>
                </a:r>
              </a:p>
            </p:txBody>
          </p:sp>
          <p:sp>
            <p:nvSpPr>
              <p:cNvPr id="1048854" name="矩形 95"/>
              <p:cNvSpPr/>
              <p:nvPr/>
            </p:nvSpPr>
            <p:spPr>
              <a:xfrm>
                <a:off x="2255368" y="3140915"/>
                <a:ext cx="1435510" cy="584098"/>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1440"/>
                  </a:lnSpc>
                </a:pPr>
                <a:r>
                  <a:rPr lang="zh-CN" altLang="en-US" dirty="0">
                    <a:solidFill>
                      <a:schemeClr val="tx1"/>
                    </a:solidFill>
                    <a:latin typeface="微软雅黑" panose="020B0503020204020204" pitchFamily="34" charset="-122"/>
                    <a:ea typeface="微软雅黑" panose="020B0503020204020204" pitchFamily="34" charset="-122"/>
                  </a:rPr>
                  <a:t>书籍采购</a:t>
                </a:r>
              </a:p>
            </p:txBody>
          </p:sp>
          <p:sp>
            <p:nvSpPr>
              <p:cNvPr id="1048855" name="矩形 97"/>
              <p:cNvSpPr/>
              <p:nvPr/>
            </p:nvSpPr>
            <p:spPr>
              <a:xfrm>
                <a:off x="2219714" y="4621965"/>
                <a:ext cx="1435510" cy="584098"/>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1440"/>
                  </a:lnSpc>
                </a:pPr>
                <a:r>
                  <a:rPr lang="zh-CN" altLang="en-US" dirty="0">
                    <a:solidFill>
                      <a:schemeClr val="tx1"/>
                    </a:solidFill>
                    <a:latin typeface="微软雅黑" panose="020B0503020204020204" pitchFamily="34" charset="-122"/>
                    <a:ea typeface="微软雅黑" panose="020B0503020204020204" pitchFamily="34" charset="-122"/>
                  </a:rPr>
                  <a:t>新书推荐</a:t>
                </a:r>
              </a:p>
            </p:txBody>
          </p:sp>
          <p:grpSp>
            <p:nvGrpSpPr>
              <p:cNvPr id="142" name="组合 101"/>
              <p:cNvGrpSpPr/>
              <p:nvPr/>
            </p:nvGrpSpPr>
            <p:grpSpPr>
              <a:xfrm>
                <a:off x="6164804" y="1324273"/>
                <a:ext cx="2229749" cy="661406"/>
                <a:chOff x="4486672" y="1243907"/>
                <a:chExt cx="1681316" cy="661406"/>
              </a:xfrm>
            </p:grpSpPr>
            <p:sp>
              <p:nvSpPr>
                <p:cNvPr id="1048856" name="矩形 98"/>
                <p:cNvSpPr/>
                <p:nvPr/>
              </p:nvSpPr>
              <p:spPr>
                <a:xfrm>
                  <a:off x="4486672" y="1243907"/>
                  <a:ext cx="1080303" cy="655244"/>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1440"/>
                    </a:lnSpc>
                  </a:pPr>
                  <a:r>
                    <a:rPr lang="zh-CN" altLang="en-US" dirty="0">
                      <a:solidFill>
                        <a:schemeClr val="tx1"/>
                      </a:solidFill>
                      <a:latin typeface="微软雅黑" panose="020B0503020204020204" pitchFamily="34" charset="-122"/>
                      <a:ea typeface="微软雅黑" panose="020B0503020204020204" pitchFamily="34" charset="-122"/>
                    </a:rPr>
                    <a:t>书籍信息表</a:t>
                  </a:r>
                </a:p>
              </p:txBody>
            </p:sp>
            <p:cxnSp>
              <p:nvCxnSpPr>
                <p:cNvPr id="3145829" name="直接连接符 99"/>
                <p:cNvCxnSpPr>
                  <a:cxnSpLocks/>
                </p:cNvCxnSpPr>
                <p:nvPr/>
              </p:nvCxnSpPr>
              <p:spPr>
                <a:xfrm>
                  <a:off x="5566975" y="1243907"/>
                  <a:ext cx="601013" cy="0"/>
                </a:xfrm>
                <a:prstGeom prst="line">
                  <a:avLst/>
                </a:prstGeom>
              </p:spPr>
              <p:style>
                <a:lnRef idx="1">
                  <a:schemeClr val="dk1"/>
                </a:lnRef>
                <a:fillRef idx="0">
                  <a:schemeClr val="dk1"/>
                </a:fillRef>
                <a:effectRef idx="0">
                  <a:schemeClr val="dk1"/>
                </a:effectRef>
                <a:fontRef idx="minor">
                  <a:schemeClr val="tx1"/>
                </a:fontRef>
              </p:style>
            </p:cxnSp>
            <p:cxnSp>
              <p:nvCxnSpPr>
                <p:cNvPr id="3145830" name="直接连接符 100"/>
                <p:cNvCxnSpPr>
                  <a:cxnSpLocks/>
                </p:cNvCxnSpPr>
                <p:nvPr/>
              </p:nvCxnSpPr>
              <p:spPr>
                <a:xfrm>
                  <a:off x="5563172" y="1905313"/>
                  <a:ext cx="601013" cy="0"/>
                </a:xfrm>
                <a:prstGeom prst="line">
                  <a:avLst/>
                </a:prstGeom>
              </p:spPr>
              <p:style>
                <a:lnRef idx="1">
                  <a:schemeClr val="dk1"/>
                </a:lnRef>
                <a:fillRef idx="0">
                  <a:schemeClr val="dk1"/>
                </a:fillRef>
                <a:effectRef idx="0">
                  <a:schemeClr val="dk1"/>
                </a:effectRef>
                <a:fontRef idx="minor">
                  <a:schemeClr val="tx1"/>
                </a:fontRef>
              </p:style>
            </p:cxnSp>
          </p:grpSp>
          <p:grpSp>
            <p:nvGrpSpPr>
              <p:cNvPr id="143" name="组合 102"/>
              <p:cNvGrpSpPr/>
              <p:nvPr/>
            </p:nvGrpSpPr>
            <p:grpSpPr>
              <a:xfrm>
                <a:off x="6096000" y="2804586"/>
                <a:ext cx="2394480" cy="661406"/>
                <a:chOff x="4486672" y="1243907"/>
                <a:chExt cx="1681316" cy="661406"/>
              </a:xfrm>
            </p:grpSpPr>
            <p:sp>
              <p:nvSpPr>
                <p:cNvPr id="1048857" name="矩形 103"/>
                <p:cNvSpPr/>
                <p:nvPr/>
              </p:nvSpPr>
              <p:spPr>
                <a:xfrm>
                  <a:off x="4486672" y="1243907"/>
                  <a:ext cx="1080303" cy="655244"/>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1440"/>
                    </a:lnSpc>
                  </a:pPr>
                  <a:r>
                    <a:rPr lang="zh-CN" altLang="en-US" dirty="0">
                      <a:solidFill>
                        <a:schemeClr val="tx1"/>
                      </a:solidFill>
                      <a:latin typeface="微软雅黑" panose="020B0503020204020204" pitchFamily="34" charset="-122"/>
                      <a:ea typeface="微软雅黑" panose="020B0503020204020204" pitchFamily="34" charset="-122"/>
                    </a:rPr>
                    <a:t>书籍采购表</a:t>
                  </a:r>
                </a:p>
              </p:txBody>
            </p:sp>
            <p:cxnSp>
              <p:nvCxnSpPr>
                <p:cNvPr id="3145831" name="直接连接符 104"/>
                <p:cNvCxnSpPr>
                  <a:cxnSpLocks/>
                </p:cNvCxnSpPr>
                <p:nvPr/>
              </p:nvCxnSpPr>
              <p:spPr>
                <a:xfrm>
                  <a:off x="5566975" y="1243907"/>
                  <a:ext cx="601013" cy="0"/>
                </a:xfrm>
                <a:prstGeom prst="line">
                  <a:avLst/>
                </a:prstGeom>
              </p:spPr>
              <p:style>
                <a:lnRef idx="1">
                  <a:schemeClr val="dk1"/>
                </a:lnRef>
                <a:fillRef idx="0">
                  <a:schemeClr val="dk1"/>
                </a:fillRef>
                <a:effectRef idx="0">
                  <a:schemeClr val="dk1"/>
                </a:effectRef>
                <a:fontRef idx="minor">
                  <a:schemeClr val="tx1"/>
                </a:fontRef>
              </p:style>
            </p:cxnSp>
            <p:cxnSp>
              <p:nvCxnSpPr>
                <p:cNvPr id="3145832" name="直接连接符 105"/>
                <p:cNvCxnSpPr>
                  <a:cxnSpLocks/>
                </p:cNvCxnSpPr>
                <p:nvPr/>
              </p:nvCxnSpPr>
              <p:spPr>
                <a:xfrm>
                  <a:off x="5563172" y="1905313"/>
                  <a:ext cx="601013" cy="0"/>
                </a:xfrm>
                <a:prstGeom prst="line">
                  <a:avLst/>
                </a:prstGeom>
              </p:spPr>
              <p:style>
                <a:lnRef idx="1">
                  <a:schemeClr val="dk1"/>
                </a:lnRef>
                <a:fillRef idx="0">
                  <a:schemeClr val="dk1"/>
                </a:fillRef>
                <a:effectRef idx="0">
                  <a:schemeClr val="dk1"/>
                </a:effectRef>
                <a:fontRef idx="minor">
                  <a:schemeClr val="tx1"/>
                </a:fontRef>
              </p:style>
            </p:cxnSp>
          </p:grpSp>
          <p:grpSp>
            <p:nvGrpSpPr>
              <p:cNvPr id="144" name="组合 106"/>
              <p:cNvGrpSpPr/>
              <p:nvPr/>
            </p:nvGrpSpPr>
            <p:grpSpPr>
              <a:xfrm>
                <a:off x="6102209" y="4741169"/>
                <a:ext cx="2392394" cy="661406"/>
                <a:chOff x="4486672" y="1243907"/>
                <a:chExt cx="1681316" cy="661406"/>
              </a:xfrm>
            </p:grpSpPr>
            <p:sp>
              <p:nvSpPr>
                <p:cNvPr id="1048858" name="矩形 107"/>
                <p:cNvSpPr/>
                <p:nvPr/>
              </p:nvSpPr>
              <p:spPr>
                <a:xfrm>
                  <a:off x="4486672" y="1243907"/>
                  <a:ext cx="1080303" cy="655244"/>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ts val="1440"/>
                    </a:lnSpc>
                  </a:pPr>
                  <a:r>
                    <a:rPr lang="zh-CN" altLang="en-US" dirty="0">
                      <a:solidFill>
                        <a:schemeClr val="tx1"/>
                      </a:solidFill>
                      <a:latin typeface="微软雅黑" panose="020B0503020204020204" pitchFamily="34" charset="-122"/>
                      <a:ea typeface="微软雅黑" panose="020B0503020204020204" pitchFamily="34" charset="-122"/>
                    </a:rPr>
                    <a:t>新书推荐表</a:t>
                  </a:r>
                </a:p>
              </p:txBody>
            </p:sp>
            <p:cxnSp>
              <p:nvCxnSpPr>
                <p:cNvPr id="3145833" name="直接连接符 108"/>
                <p:cNvCxnSpPr>
                  <a:cxnSpLocks/>
                </p:cNvCxnSpPr>
                <p:nvPr/>
              </p:nvCxnSpPr>
              <p:spPr>
                <a:xfrm>
                  <a:off x="5566975" y="1243907"/>
                  <a:ext cx="601013" cy="0"/>
                </a:xfrm>
                <a:prstGeom prst="line">
                  <a:avLst/>
                </a:prstGeom>
              </p:spPr>
              <p:style>
                <a:lnRef idx="1">
                  <a:schemeClr val="dk1"/>
                </a:lnRef>
                <a:fillRef idx="0">
                  <a:schemeClr val="dk1"/>
                </a:fillRef>
                <a:effectRef idx="0">
                  <a:schemeClr val="dk1"/>
                </a:effectRef>
                <a:fontRef idx="minor">
                  <a:schemeClr val="tx1"/>
                </a:fontRef>
              </p:style>
            </p:cxnSp>
            <p:cxnSp>
              <p:nvCxnSpPr>
                <p:cNvPr id="3145834" name="直接连接符 109"/>
                <p:cNvCxnSpPr>
                  <a:cxnSpLocks/>
                </p:cNvCxnSpPr>
                <p:nvPr/>
              </p:nvCxnSpPr>
              <p:spPr>
                <a:xfrm>
                  <a:off x="5563172" y="1905313"/>
                  <a:ext cx="601013" cy="0"/>
                </a:xfrm>
                <a:prstGeom prst="line">
                  <a:avLst/>
                </a:prstGeom>
              </p:spPr>
              <p:style>
                <a:lnRef idx="1">
                  <a:schemeClr val="dk1"/>
                </a:lnRef>
                <a:fillRef idx="0">
                  <a:schemeClr val="dk1"/>
                </a:fillRef>
                <a:effectRef idx="0">
                  <a:schemeClr val="dk1"/>
                </a:effectRef>
                <a:fontRef idx="minor">
                  <a:schemeClr val="tx1"/>
                </a:fontRef>
              </p:style>
            </p:cxnSp>
          </p:grpSp>
          <p:sp>
            <p:nvSpPr>
              <p:cNvPr id="1048859" name="文本框 110"/>
              <p:cNvSpPr txBox="1"/>
              <p:nvPr/>
            </p:nvSpPr>
            <p:spPr>
              <a:xfrm>
                <a:off x="10649460" y="2151023"/>
                <a:ext cx="706798" cy="1064126"/>
              </a:xfrm>
              <a:prstGeom prst="rect">
                <a:avLst/>
              </a:prstGeom>
              <a:noFill/>
            </p:spPr>
            <p:txBody>
              <a:bodyPr vert="eaVert" wrap="square" rtlCol="0">
                <a:spAutoFit/>
              </a:bodyPr>
              <a:lstStyle/>
              <a:p>
                <a:pPr>
                  <a:lnSpc>
                    <a:spcPct val="130000"/>
                  </a:lnSpc>
                  <a:spcBef>
                    <a:spcPts val="600"/>
                  </a:spcBef>
                </a:pPr>
                <a:r>
                  <a:rPr lang="zh-CN" altLang="en-US" sz="2800" b="1" kern="0" dirty="0">
                    <a:latin typeface="微软雅黑" panose="020B0503020204020204" pitchFamily="34" charset="-122"/>
                    <a:ea typeface="微软雅黑" panose="020B0503020204020204" pitchFamily="34" charset="-122"/>
                    <a:cs typeface="+mn-ea"/>
                    <a:sym typeface="+mn-lt"/>
                  </a:rPr>
                  <a:t>读者</a:t>
                </a:r>
              </a:p>
            </p:txBody>
          </p:sp>
          <p:cxnSp>
            <p:nvCxnSpPr>
              <p:cNvPr id="3145835" name="直接连接符 112"/>
              <p:cNvCxnSpPr>
                <a:cxnSpLocks/>
                <a:stCxn id="1048856" idx="0"/>
              </p:cNvCxnSpPr>
              <p:nvPr/>
            </p:nvCxnSpPr>
            <p:spPr>
              <a:xfrm flipH="1" flipV="1">
                <a:off x="6873098" y="855406"/>
                <a:ext cx="8051" cy="468867"/>
              </a:xfrm>
              <a:prstGeom prst="line">
                <a:avLst/>
              </a:prstGeom>
            </p:spPr>
            <p:style>
              <a:lnRef idx="1">
                <a:schemeClr val="dk1"/>
              </a:lnRef>
              <a:fillRef idx="0">
                <a:schemeClr val="dk1"/>
              </a:fillRef>
              <a:effectRef idx="0">
                <a:schemeClr val="dk1"/>
              </a:effectRef>
              <a:fontRef idx="minor">
                <a:schemeClr val="tx1"/>
              </a:fontRef>
            </p:style>
          </p:cxnSp>
          <p:cxnSp>
            <p:nvCxnSpPr>
              <p:cNvPr id="3145836" name="直接连接符 114"/>
              <p:cNvCxnSpPr>
                <a:cxnSpLocks/>
              </p:cNvCxnSpPr>
              <p:nvPr/>
            </p:nvCxnSpPr>
            <p:spPr>
              <a:xfrm flipH="1">
                <a:off x="739731" y="828456"/>
                <a:ext cx="6145202" cy="1"/>
              </a:xfrm>
              <a:prstGeom prst="line">
                <a:avLst/>
              </a:prstGeom>
            </p:spPr>
            <p:style>
              <a:lnRef idx="1">
                <a:schemeClr val="dk1"/>
              </a:lnRef>
              <a:fillRef idx="0">
                <a:schemeClr val="dk1"/>
              </a:fillRef>
              <a:effectRef idx="0">
                <a:schemeClr val="dk1"/>
              </a:effectRef>
              <a:fontRef idx="minor">
                <a:schemeClr val="tx1"/>
              </a:fontRef>
            </p:style>
          </p:cxnSp>
          <p:cxnSp>
            <p:nvCxnSpPr>
              <p:cNvPr id="3145837" name="直接箭头连接符 117"/>
              <p:cNvCxnSpPr>
                <a:cxnSpLocks/>
              </p:cNvCxnSpPr>
              <p:nvPr/>
            </p:nvCxnSpPr>
            <p:spPr>
              <a:xfrm>
                <a:off x="720067" y="828456"/>
                <a:ext cx="0" cy="1969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38" name="直接连接符 119"/>
              <p:cNvCxnSpPr>
                <a:cxnSpLocks/>
              </p:cNvCxnSpPr>
              <p:nvPr/>
            </p:nvCxnSpPr>
            <p:spPr>
              <a:xfrm flipV="1">
                <a:off x="8362569" y="1308279"/>
                <a:ext cx="2621279" cy="19075"/>
              </a:xfrm>
              <a:prstGeom prst="line">
                <a:avLst/>
              </a:prstGeom>
            </p:spPr>
            <p:style>
              <a:lnRef idx="1">
                <a:schemeClr val="dk1"/>
              </a:lnRef>
              <a:fillRef idx="0">
                <a:schemeClr val="dk1"/>
              </a:fillRef>
              <a:effectRef idx="0">
                <a:schemeClr val="dk1"/>
              </a:effectRef>
              <a:fontRef idx="minor">
                <a:schemeClr val="tx1"/>
              </a:fontRef>
            </p:style>
          </p:cxnSp>
          <p:cxnSp>
            <p:nvCxnSpPr>
              <p:cNvPr id="3145839" name="直接箭头连接符 121"/>
              <p:cNvCxnSpPr>
                <a:cxnSpLocks/>
                <a:endCxn id="1048859" idx="0"/>
              </p:cNvCxnSpPr>
              <p:nvPr/>
            </p:nvCxnSpPr>
            <p:spPr>
              <a:xfrm>
                <a:off x="10983849" y="1308279"/>
                <a:ext cx="0" cy="8427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40" name="直接连接符 125"/>
              <p:cNvCxnSpPr>
                <a:cxnSpLocks/>
              </p:cNvCxnSpPr>
              <p:nvPr/>
            </p:nvCxnSpPr>
            <p:spPr>
              <a:xfrm>
                <a:off x="8362569" y="5161935"/>
                <a:ext cx="2621280" cy="0"/>
              </a:xfrm>
              <a:prstGeom prst="line">
                <a:avLst/>
              </a:prstGeom>
            </p:spPr>
            <p:style>
              <a:lnRef idx="1">
                <a:schemeClr val="dk1"/>
              </a:lnRef>
              <a:fillRef idx="0">
                <a:schemeClr val="dk1"/>
              </a:fillRef>
              <a:effectRef idx="0">
                <a:schemeClr val="dk1"/>
              </a:effectRef>
              <a:fontRef idx="minor">
                <a:schemeClr val="tx1"/>
              </a:fontRef>
            </p:style>
          </p:cxnSp>
          <p:cxnSp>
            <p:nvCxnSpPr>
              <p:cNvPr id="3145841" name="直接箭头连接符 127"/>
              <p:cNvCxnSpPr>
                <a:cxnSpLocks/>
              </p:cNvCxnSpPr>
              <p:nvPr/>
            </p:nvCxnSpPr>
            <p:spPr>
              <a:xfrm flipH="1" flipV="1">
                <a:off x="10913806" y="2998839"/>
                <a:ext cx="70042" cy="2163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42" name="直接箭头连接符 132"/>
              <p:cNvCxnSpPr>
                <a:cxnSpLocks/>
              </p:cNvCxnSpPr>
              <p:nvPr/>
            </p:nvCxnSpPr>
            <p:spPr>
              <a:xfrm flipV="1">
                <a:off x="1058917" y="1739700"/>
                <a:ext cx="1143509" cy="1386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43" name="直接箭头连接符 134"/>
              <p:cNvCxnSpPr>
                <a:cxnSpLocks/>
              </p:cNvCxnSpPr>
              <p:nvPr/>
            </p:nvCxnSpPr>
            <p:spPr>
              <a:xfrm flipV="1">
                <a:off x="1148206" y="3417901"/>
                <a:ext cx="10542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44" name="直接箭头连接符 137"/>
              <p:cNvCxnSpPr>
                <a:cxnSpLocks/>
                <a:endCxn id="1048855" idx="1"/>
              </p:cNvCxnSpPr>
              <p:nvPr/>
            </p:nvCxnSpPr>
            <p:spPr>
              <a:xfrm>
                <a:off x="1080616" y="3854245"/>
                <a:ext cx="1139098" cy="10597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45" name="直接箭头连接符 139"/>
              <p:cNvCxnSpPr>
                <a:cxnSpLocks/>
              </p:cNvCxnSpPr>
              <p:nvPr/>
            </p:nvCxnSpPr>
            <p:spPr>
              <a:xfrm>
                <a:off x="3722679" y="1592823"/>
                <a:ext cx="24421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46" name="直接箭头连接符 141"/>
              <p:cNvCxnSpPr>
                <a:cxnSpLocks/>
              </p:cNvCxnSpPr>
              <p:nvPr/>
            </p:nvCxnSpPr>
            <p:spPr>
              <a:xfrm flipH="1">
                <a:off x="3792668" y="1635901"/>
                <a:ext cx="2303332" cy="1579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47" name="直接箭头连接符 146"/>
              <p:cNvCxnSpPr>
                <a:cxnSpLocks/>
              </p:cNvCxnSpPr>
              <p:nvPr/>
            </p:nvCxnSpPr>
            <p:spPr>
              <a:xfrm>
                <a:off x="3792668" y="3215149"/>
                <a:ext cx="23033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48" name="直接箭头连接符 148"/>
              <p:cNvCxnSpPr>
                <a:cxnSpLocks/>
                <a:endCxn id="1048855" idx="0"/>
              </p:cNvCxnSpPr>
              <p:nvPr/>
            </p:nvCxnSpPr>
            <p:spPr>
              <a:xfrm flipH="1">
                <a:off x="2937469" y="3355562"/>
                <a:ext cx="3091076" cy="1266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49" name="直接箭头连接符 152"/>
              <p:cNvCxnSpPr>
                <a:cxnSpLocks/>
                <a:endCxn id="1048858" idx="1"/>
              </p:cNvCxnSpPr>
              <p:nvPr/>
            </p:nvCxnSpPr>
            <p:spPr>
              <a:xfrm>
                <a:off x="3687114" y="5039078"/>
                <a:ext cx="2415095" cy="297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50" name="直接连接符 157"/>
              <p:cNvCxnSpPr>
                <a:cxnSpLocks/>
                <a:stCxn id="1048858" idx="2"/>
              </p:cNvCxnSpPr>
              <p:nvPr/>
            </p:nvCxnSpPr>
            <p:spPr>
              <a:xfrm>
                <a:off x="6870807" y="5396413"/>
                <a:ext cx="2291" cy="542271"/>
              </a:xfrm>
              <a:prstGeom prst="line">
                <a:avLst/>
              </a:prstGeom>
            </p:spPr>
            <p:style>
              <a:lnRef idx="1">
                <a:schemeClr val="dk1"/>
              </a:lnRef>
              <a:fillRef idx="0">
                <a:schemeClr val="dk1"/>
              </a:fillRef>
              <a:effectRef idx="0">
                <a:schemeClr val="dk1"/>
              </a:effectRef>
              <a:fontRef idx="minor">
                <a:schemeClr val="tx1"/>
              </a:fontRef>
            </p:style>
          </p:cxnSp>
          <p:cxnSp>
            <p:nvCxnSpPr>
              <p:cNvPr id="3145851" name="直接连接符 159"/>
              <p:cNvCxnSpPr>
                <a:cxnSpLocks/>
              </p:cNvCxnSpPr>
              <p:nvPr/>
            </p:nvCxnSpPr>
            <p:spPr>
              <a:xfrm>
                <a:off x="739731" y="5938684"/>
                <a:ext cx="6145202" cy="0"/>
              </a:xfrm>
              <a:prstGeom prst="line">
                <a:avLst/>
              </a:prstGeom>
            </p:spPr>
            <p:style>
              <a:lnRef idx="1">
                <a:schemeClr val="dk1"/>
              </a:lnRef>
              <a:fillRef idx="0">
                <a:schemeClr val="dk1"/>
              </a:fillRef>
              <a:effectRef idx="0">
                <a:schemeClr val="dk1"/>
              </a:effectRef>
              <a:fontRef idx="minor">
                <a:schemeClr val="tx1"/>
              </a:fontRef>
            </p:style>
          </p:cxnSp>
          <p:cxnSp>
            <p:nvCxnSpPr>
              <p:cNvPr id="3145852" name="直接箭头连接符 162"/>
              <p:cNvCxnSpPr>
                <a:cxnSpLocks/>
              </p:cNvCxnSpPr>
              <p:nvPr/>
            </p:nvCxnSpPr>
            <p:spPr>
              <a:xfrm flipV="1">
                <a:off x="757083" y="4073146"/>
                <a:ext cx="0" cy="18655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853" name="直接连接符 165"/>
              <p:cNvCxnSpPr>
                <a:cxnSpLocks/>
                <a:stCxn id="1048857" idx="2"/>
              </p:cNvCxnSpPr>
              <p:nvPr/>
            </p:nvCxnSpPr>
            <p:spPr>
              <a:xfrm>
                <a:off x="6865268" y="3459830"/>
                <a:ext cx="5539" cy="709047"/>
              </a:xfrm>
              <a:prstGeom prst="line">
                <a:avLst/>
              </a:prstGeom>
            </p:spPr>
            <p:style>
              <a:lnRef idx="1">
                <a:schemeClr val="dk1"/>
              </a:lnRef>
              <a:fillRef idx="0">
                <a:schemeClr val="dk1"/>
              </a:fillRef>
              <a:effectRef idx="0">
                <a:schemeClr val="dk1"/>
              </a:effectRef>
              <a:fontRef idx="minor">
                <a:schemeClr val="tx1"/>
              </a:fontRef>
            </p:style>
          </p:cxnSp>
          <p:cxnSp>
            <p:nvCxnSpPr>
              <p:cNvPr id="3145854" name="直接连接符 167"/>
              <p:cNvCxnSpPr>
                <a:cxnSpLocks/>
              </p:cNvCxnSpPr>
              <p:nvPr/>
            </p:nvCxnSpPr>
            <p:spPr>
              <a:xfrm>
                <a:off x="4941565" y="4168877"/>
                <a:ext cx="1943368" cy="30021"/>
              </a:xfrm>
              <a:prstGeom prst="line">
                <a:avLst/>
              </a:prstGeom>
            </p:spPr>
            <p:style>
              <a:lnRef idx="1">
                <a:schemeClr val="dk1"/>
              </a:lnRef>
              <a:fillRef idx="0">
                <a:schemeClr val="dk1"/>
              </a:fillRef>
              <a:effectRef idx="0">
                <a:schemeClr val="dk1"/>
              </a:effectRef>
              <a:fontRef idx="minor">
                <a:schemeClr val="tx1"/>
              </a:fontRef>
            </p:style>
          </p:cxnSp>
          <p:cxnSp>
            <p:nvCxnSpPr>
              <p:cNvPr id="3145855" name="直接连接符 169"/>
              <p:cNvCxnSpPr>
                <a:cxnSpLocks/>
              </p:cNvCxnSpPr>
              <p:nvPr/>
            </p:nvCxnSpPr>
            <p:spPr>
              <a:xfrm>
                <a:off x="4941565" y="4207829"/>
                <a:ext cx="0" cy="2058477"/>
              </a:xfrm>
              <a:prstGeom prst="line">
                <a:avLst/>
              </a:prstGeom>
            </p:spPr>
            <p:style>
              <a:lnRef idx="1">
                <a:schemeClr val="dk1"/>
              </a:lnRef>
              <a:fillRef idx="0">
                <a:schemeClr val="dk1"/>
              </a:fillRef>
              <a:effectRef idx="0">
                <a:schemeClr val="dk1"/>
              </a:effectRef>
              <a:fontRef idx="minor">
                <a:schemeClr val="tx1"/>
              </a:fontRef>
            </p:style>
          </p:cxnSp>
          <p:cxnSp>
            <p:nvCxnSpPr>
              <p:cNvPr id="3145856" name="直接连接符 171"/>
              <p:cNvCxnSpPr>
                <a:cxnSpLocks/>
              </p:cNvCxnSpPr>
              <p:nvPr/>
            </p:nvCxnSpPr>
            <p:spPr>
              <a:xfrm>
                <a:off x="619432" y="6266306"/>
                <a:ext cx="4322133" cy="0"/>
              </a:xfrm>
              <a:prstGeom prst="line">
                <a:avLst/>
              </a:prstGeom>
            </p:spPr>
            <p:style>
              <a:lnRef idx="1">
                <a:schemeClr val="dk1"/>
              </a:lnRef>
              <a:fillRef idx="0">
                <a:schemeClr val="dk1"/>
              </a:fillRef>
              <a:effectRef idx="0">
                <a:schemeClr val="dk1"/>
              </a:effectRef>
              <a:fontRef idx="minor">
                <a:schemeClr val="tx1"/>
              </a:fontRef>
            </p:style>
          </p:cxnSp>
          <p:cxnSp>
            <p:nvCxnSpPr>
              <p:cNvPr id="3145857" name="直接箭头连接符 173"/>
              <p:cNvCxnSpPr>
                <a:cxnSpLocks/>
              </p:cNvCxnSpPr>
              <p:nvPr/>
            </p:nvCxnSpPr>
            <p:spPr>
              <a:xfrm flipV="1">
                <a:off x="619432" y="4073146"/>
                <a:ext cx="0" cy="2193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48860" name="文本框 176"/>
              <p:cNvSpPr txBox="1"/>
              <p:nvPr/>
            </p:nvSpPr>
            <p:spPr>
              <a:xfrm>
                <a:off x="4174007" y="1233105"/>
                <a:ext cx="810042"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书籍</a:t>
                </a:r>
              </a:p>
            </p:txBody>
          </p:sp>
          <p:sp>
            <p:nvSpPr>
              <p:cNvPr id="1048861" name="文本框 178"/>
              <p:cNvSpPr txBox="1"/>
              <p:nvPr/>
            </p:nvSpPr>
            <p:spPr>
              <a:xfrm rot="19331577">
                <a:off x="3965513" y="1953289"/>
                <a:ext cx="1858297"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缺书信息</a:t>
                </a:r>
              </a:p>
            </p:txBody>
          </p:sp>
          <p:sp>
            <p:nvSpPr>
              <p:cNvPr id="1048862" name="文本框 180"/>
              <p:cNvSpPr txBox="1"/>
              <p:nvPr/>
            </p:nvSpPr>
            <p:spPr>
              <a:xfrm>
                <a:off x="4588083" y="2819239"/>
                <a:ext cx="1858297"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书籍信息</a:t>
                </a:r>
              </a:p>
            </p:txBody>
          </p:sp>
          <p:sp>
            <p:nvSpPr>
              <p:cNvPr id="1048863" name="文本框 182"/>
              <p:cNvSpPr txBox="1"/>
              <p:nvPr/>
            </p:nvSpPr>
            <p:spPr>
              <a:xfrm rot="20248035">
                <a:off x="3651918" y="3480723"/>
                <a:ext cx="1858297"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推荐信息</a:t>
                </a:r>
              </a:p>
            </p:txBody>
          </p:sp>
          <p:sp>
            <p:nvSpPr>
              <p:cNvPr id="1048864" name="文本框 184"/>
              <p:cNvSpPr txBox="1"/>
              <p:nvPr/>
            </p:nvSpPr>
            <p:spPr>
              <a:xfrm rot="18506607">
                <a:off x="688773" y="2015272"/>
                <a:ext cx="1460389" cy="359657"/>
              </a:xfrm>
              <a:prstGeom prst="rect">
                <a:avLst/>
              </a:prstGeom>
              <a:noFill/>
            </p:spPr>
            <p:txBody>
              <a:bodyPr wrap="squar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录入书籍信息</a:t>
                </a:r>
              </a:p>
            </p:txBody>
          </p:sp>
          <p:sp>
            <p:nvSpPr>
              <p:cNvPr id="1048865" name="文本框 186"/>
              <p:cNvSpPr txBox="1"/>
              <p:nvPr/>
            </p:nvSpPr>
            <p:spPr>
              <a:xfrm>
                <a:off x="872858" y="2991004"/>
                <a:ext cx="1827963" cy="704151"/>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录入书籍采购信息</a:t>
                </a:r>
              </a:p>
            </p:txBody>
          </p:sp>
          <p:sp>
            <p:nvSpPr>
              <p:cNvPr id="1048866" name="文本框 188"/>
              <p:cNvSpPr txBox="1"/>
              <p:nvPr/>
            </p:nvSpPr>
            <p:spPr>
              <a:xfrm rot="2552400">
                <a:off x="927226" y="4214539"/>
                <a:ext cx="1827963" cy="32203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录入新书推荐信息</a:t>
                </a:r>
              </a:p>
            </p:txBody>
          </p:sp>
          <p:sp>
            <p:nvSpPr>
              <p:cNvPr id="1048867" name="文本框 190"/>
              <p:cNvSpPr txBox="1"/>
              <p:nvPr/>
            </p:nvSpPr>
            <p:spPr>
              <a:xfrm>
                <a:off x="3974734" y="4715330"/>
                <a:ext cx="1858297"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新书信息</a:t>
                </a:r>
              </a:p>
            </p:txBody>
          </p:sp>
          <p:sp>
            <p:nvSpPr>
              <p:cNvPr id="1048868" name="文本框 192"/>
              <p:cNvSpPr txBox="1"/>
              <p:nvPr/>
            </p:nvSpPr>
            <p:spPr>
              <a:xfrm>
                <a:off x="3553858" y="5485904"/>
                <a:ext cx="1858297"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新书推荐信息</a:t>
                </a:r>
              </a:p>
            </p:txBody>
          </p:sp>
          <p:sp>
            <p:nvSpPr>
              <p:cNvPr id="1048869" name="文本框 194"/>
              <p:cNvSpPr txBox="1"/>
              <p:nvPr/>
            </p:nvSpPr>
            <p:spPr>
              <a:xfrm>
                <a:off x="9445226" y="4741169"/>
                <a:ext cx="1858297"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新书推荐</a:t>
                </a:r>
              </a:p>
            </p:txBody>
          </p:sp>
          <p:sp>
            <p:nvSpPr>
              <p:cNvPr id="1048870" name="文本框 196"/>
              <p:cNvSpPr txBox="1"/>
              <p:nvPr/>
            </p:nvSpPr>
            <p:spPr>
              <a:xfrm>
                <a:off x="9597626" y="881414"/>
                <a:ext cx="1858297"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书籍信息</a:t>
                </a:r>
              </a:p>
            </p:txBody>
          </p:sp>
        </p:gr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anim calcmode="lin" valueType="num">
                                      <p:cBhvr>
                                        <p:cTn id="8" dur="1000" fill="hold"/>
                                        <p:tgtEl>
                                          <p:spTgt spid="140"/>
                                        </p:tgtEl>
                                        <p:attrNameLst>
                                          <p:attrName>ppt_x</p:attrName>
                                        </p:attrNameLst>
                                      </p:cBhvr>
                                      <p:tavLst>
                                        <p:tav tm="0">
                                          <p:val>
                                            <p:strVal val="#ppt_x"/>
                                          </p:val>
                                        </p:tav>
                                        <p:tav tm="100000">
                                          <p:val>
                                            <p:strVal val="#ppt_x"/>
                                          </p:val>
                                        </p:tav>
                                      </p:tavLst>
                                    </p:anim>
                                    <p:anim calcmode="lin" valueType="num">
                                      <p:cBhvr>
                                        <p:cTn id="9"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1" name="文本占位符 1"/>
          <p:cNvSpPr>
            <a:spLocks noGrp="1"/>
          </p:cNvSpPr>
          <p:nvPr>
            <p:ph type="body" sz="quarter" idx="11"/>
          </p:nvPr>
        </p:nvSpPr>
        <p:spPr/>
        <p:txBody>
          <a:bodyPr/>
          <a:lstStyle/>
          <a:p>
            <a:r>
              <a:rPr lang="en-US" altLang="zh-CN" dirty="0"/>
              <a:t>3</a:t>
            </a:r>
            <a:endParaRPr lang="zh-CN" altLang="en-US" dirty="0"/>
          </a:p>
        </p:txBody>
      </p:sp>
      <p:sp>
        <p:nvSpPr>
          <p:cNvPr id="1048872" name="文本占位符 2"/>
          <p:cNvSpPr>
            <a:spLocks noGrp="1"/>
          </p:cNvSpPr>
          <p:nvPr>
            <p:ph type="body" sz="quarter" idx="12"/>
          </p:nvPr>
        </p:nvSpPr>
        <p:spPr/>
        <p:txBody>
          <a:bodyPr/>
          <a:lstStyle/>
          <a:p>
            <a:r>
              <a:rPr lang="zh-CN" altLang="en-US" dirty="0"/>
              <a:t>需求分析</a:t>
            </a:r>
          </a:p>
          <a:p>
            <a:endParaRPr lang="zh-CN" altLang="en-US" dirty="0"/>
          </a:p>
        </p:txBody>
      </p:sp>
      <p:sp>
        <p:nvSpPr>
          <p:cNvPr id="1048873" name="文本占位符 3"/>
          <p:cNvSpPr>
            <a:spLocks noGrp="1"/>
          </p:cNvSpPr>
          <p:nvPr>
            <p:ph type="body" sz="quarter" idx="13"/>
          </p:nvPr>
        </p:nvSpPr>
        <p:spPr/>
        <p:txBody>
          <a:bodyPr/>
          <a:lstStyle/>
          <a:p>
            <a:r>
              <a:rPr lang="zh-CN" altLang="en-US" dirty="0"/>
              <a:t>借阅管理数据流图</a:t>
            </a:r>
          </a:p>
        </p:txBody>
      </p:sp>
      <p:grpSp>
        <p:nvGrpSpPr>
          <p:cNvPr id="146" name="组合 4"/>
          <p:cNvGrpSpPr/>
          <p:nvPr/>
        </p:nvGrpSpPr>
        <p:grpSpPr>
          <a:xfrm>
            <a:off x="2609779" y="382010"/>
            <a:ext cx="7337771" cy="6026817"/>
            <a:chOff x="2877185" y="605790"/>
            <a:chExt cx="6536055" cy="5523865"/>
          </a:xfrm>
        </p:grpSpPr>
        <p:sp>
          <p:nvSpPr>
            <p:cNvPr id="1048874" name="矩形 5"/>
            <p:cNvSpPr/>
            <p:nvPr/>
          </p:nvSpPr>
          <p:spPr>
            <a:xfrm>
              <a:off x="2877185" y="2099945"/>
              <a:ext cx="767715" cy="246772"/>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借书信息</a:t>
              </a:r>
            </a:p>
          </p:txBody>
        </p:sp>
        <p:grpSp>
          <p:nvGrpSpPr>
            <p:cNvPr id="147" name="组合 6"/>
            <p:cNvGrpSpPr/>
            <p:nvPr/>
          </p:nvGrpSpPr>
          <p:grpSpPr>
            <a:xfrm>
              <a:off x="3082290" y="605790"/>
              <a:ext cx="6330950" cy="5523865"/>
              <a:chOff x="3082290" y="605790"/>
              <a:chExt cx="6330950" cy="5523865"/>
            </a:xfrm>
          </p:grpSpPr>
          <p:cxnSp>
            <p:nvCxnSpPr>
              <p:cNvPr id="3145858" name="直接箭头连接符 7"/>
              <p:cNvCxnSpPr>
                <a:cxnSpLocks/>
              </p:cNvCxnSpPr>
              <p:nvPr/>
            </p:nvCxnSpPr>
            <p:spPr>
              <a:xfrm flipV="1">
                <a:off x="5113020" y="1332865"/>
                <a:ext cx="0" cy="412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75" name="矩形 8"/>
              <p:cNvSpPr/>
              <p:nvPr/>
            </p:nvSpPr>
            <p:spPr>
              <a:xfrm>
                <a:off x="3154045" y="2536825"/>
                <a:ext cx="1137920" cy="645795"/>
              </a:xfrm>
              <a:prstGeom prst="rect">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管理员</a:t>
                </a:r>
              </a:p>
            </p:txBody>
          </p:sp>
          <p:sp>
            <p:nvSpPr>
              <p:cNvPr id="1048876" name="矩形 9"/>
              <p:cNvSpPr/>
              <p:nvPr/>
            </p:nvSpPr>
            <p:spPr>
              <a:xfrm>
                <a:off x="4768215" y="1745615"/>
                <a:ext cx="1137920" cy="645795"/>
              </a:xfrm>
              <a:prstGeom prst="rect">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l">
                  <a:lnSpc>
                    <a:spcPct val="130000"/>
                  </a:lnSpc>
                </a:pPr>
                <a:r>
                  <a:rPr lang="en-US" altLang="zh-CN" sz="1200" dirty="0">
                    <a:latin typeface="微软雅黑" panose="020B0503020204020204" pitchFamily="34" charset="-122"/>
                    <a:ea typeface="微软雅黑" panose="020B0503020204020204" pitchFamily="34" charset="-122"/>
                  </a:rPr>
                  <a:t>3.1</a:t>
                </a:r>
                <a:endParaRPr lang="zh-CN" altLang="en-US" sz="1200" dirty="0">
                  <a:latin typeface="微软雅黑" panose="020B0503020204020204" pitchFamily="34" charset="-122"/>
                  <a:ea typeface="微软雅黑" panose="020B0503020204020204" pitchFamily="34" charset="-122"/>
                </a:endParaRPr>
              </a:p>
              <a:p>
                <a:pPr algn="l">
                  <a:lnSpc>
                    <a:spcPct val="130000"/>
                  </a:lnSpc>
                </a:pPr>
                <a:r>
                  <a:rPr lang="zh-CN" altLang="en-US" sz="1200" dirty="0">
                    <a:latin typeface="微软雅黑" panose="020B0503020204020204" pitchFamily="34" charset="-122"/>
                    <a:ea typeface="微软雅黑" panose="020B0503020204020204" pitchFamily="34" charset="-122"/>
                  </a:rPr>
                  <a:t>借书管理</a:t>
                </a:r>
              </a:p>
            </p:txBody>
          </p:sp>
          <p:sp>
            <p:nvSpPr>
              <p:cNvPr id="1048877" name="矩形 10"/>
              <p:cNvSpPr/>
              <p:nvPr/>
            </p:nvSpPr>
            <p:spPr>
              <a:xfrm>
                <a:off x="6777355" y="1745615"/>
                <a:ext cx="1137920" cy="645795"/>
              </a:xfrm>
              <a:prstGeom prst="rect">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l">
                  <a:lnSpc>
                    <a:spcPct val="130000"/>
                  </a:lnSpc>
                </a:pPr>
                <a:r>
                  <a:rPr lang="en-US" altLang="zh-CN" sz="1200" dirty="0">
                    <a:latin typeface="微软雅黑" panose="020B0503020204020204" pitchFamily="34" charset="-122"/>
                    <a:ea typeface="微软雅黑" panose="020B0503020204020204" pitchFamily="34" charset="-122"/>
                  </a:rPr>
                  <a:t>3.2</a:t>
                </a:r>
              </a:p>
              <a:p>
                <a:pPr algn="l">
                  <a:lnSpc>
                    <a:spcPct val="130000"/>
                  </a:lnSpc>
                </a:pPr>
                <a:r>
                  <a:rPr lang="zh-CN" altLang="en-US" sz="1200" dirty="0">
                    <a:latin typeface="微软雅黑" panose="020B0503020204020204" pitchFamily="34" charset="-122"/>
                    <a:ea typeface="微软雅黑" panose="020B0503020204020204" pitchFamily="34" charset="-122"/>
                  </a:rPr>
                  <a:t>续借管理</a:t>
                </a:r>
              </a:p>
            </p:txBody>
          </p:sp>
          <p:sp>
            <p:nvSpPr>
              <p:cNvPr id="1048878" name="矩形 11"/>
              <p:cNvSpPr/>
              <p:nvPr/>
            </p:nvSpPr>
            <p:spPr>
              <a:xfrm>
                <a:off x="6777355" y="4313555"/>
                <a:ext cx="1137920" cy="645795"/>
              </a:xfrm>
              <a:prstGeom prst="rect">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l">
                  <a:lnSpc>
                    <a:spcPct val="130000"/>
                  </a:lnSpc>
                </a:pPr>
                <a:r>
                  <a:rPr lang="en-US" altLang="zh-CN" sz="1200" dirty="0">
                    <a:latin typeface="微软雅黑" panose="020B0503020204020204" pitchFamily="34" charset="-122"/>
                    <a:ea typeface="微软雅黑" panose="020B0503020204020204" pitchFamily="34" charset="-122"/>
                  </a:rPr>
                  <a:t>3.4</a:t>
                </a:r>
              </a:p>
              <a:p>
                <a:pPr algn="l">
                  <a:lnSpc>
                    <a:spcPct val="130000"/>
                  </a:lnSpc>
                </a:pPr>
                <a:r>
                  <a:rPr lang="zh-CN" altLang="en-US" sz="1200" dirty="0">
                    <a:latin typeface="微软雅黑" panose="020B0503020204020204" pitchFamily="34" charset="-122"/>
                    <a:ea typeface="微软雅黑" panose="020B0503020204020204" pitchFamily="34" charset="-122"/>
                  </a:rPr>
                  <a:t>过期罚款管理</a:t>
                </a:r>
              </a:p>
            </p:txBody>
          </p:sp>
          <p:sp>
            <p:nvSpPr>
              <p:cNvPr id="1048879" name="矩形 12"/>
              <p:cNvSpPr/>
              <p:nvPr/>
            </p:nvSpPr>
            <p:spPr>
              <a:xfrm>
                <a:off x="4768215" y="4312920"/>
                <a:ext cx="1137920" cy="645795"/>
              </a:xfrm>
              <a:prstGeom prst="rect">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l">
                  <a:lnSpc>
                    <a:spcPct val="130000"/>
                  </a:lnSpc>
                </a:pPr>
                <a:r>
                  <a:rPr lang="en-US" altLang="zh-CN" sz="1200" dirty="0">
                    <a:latin typeface="微软雅黑" panose="020B0503020204020204" pitchFamily="34" charset="-122"/>
                    <a:ea typeface="微软雅黑" panose="020B0503020204020204" pitchFamily="34" charset="-122"/>
                  </a:rPr>
                  <a:t>3.3</a:t>
                </a:r>
              </a:p>
              <a:p>
                <a:pPr algn="l">
                  <a:lnSpc>
                    <a:spcPct val="130000"/>
                  </a:lnSpc>
                </a:pPr>
                <a:r>
                  <a:rPr lang="zh-CN" altLang="en-US" sz="1200" dirty="0">
                    <a:latin typeface="微软雅黑" panose="020B0503020204020204" pitchFamily="34" charset="-122"/>
                    <a:ea typeface="微软雅黑" panose="020B0503020204020204" pitchFamily="34" charset="-122"/>
                  </a:rPr>
                  <a:t>还书管理</a:t>
                </a:r>
              </a:p>
            </p:txBody>
          </p:sp>
          <p:cxnSp>
            <p:nvCxnSpPr>
              <p:cNvPr id="3145859" name="肘形连接符 14"/>
              <p:cNvCxnSpPr>
                <a:cxnSpLocks/>
                <a:stCxn id="1048875" idx="0"/>
                <a:endCxn id="1048876" idx="1"/>
              </p:cNvCxnSpPr>
              <p:nvPr/>
            </p:nvCxnSpPr>
            <p:spPr>
              <a:xfrm rot="16200000">
                <a:off x="4021138" y="1780223"/>
                <a:ext cx="467995" cy="10452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60" name="肘形连接符 15"/>
              <p:cNvCxnSpPr>
                <a:cxnSpLocks/>
                <a:stCxn id="1048876" idx="3"/>
              </p:cNvCxnSpPr>
              <p:nvPr/>
            </p:nvCxnSpPr>
            <p:spPr>
              <a:xfrm>
                <a:off x="5915660" y="2068830"/>
                <a:ext cx="871220" cy="31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61" name="肘形连接符 16"/>
              <p:cNvCxnSpPr>
                <a:cxnSpLocks/>
                <a:stCxn id="1048875" idx="2"/>
                <a:endCxn id="1048879" idx="1"/>
              </p:cNvCxnSpPr>
              <p:nvPr/>
            </p:nvCxnSpPr>
            <p:spPr>
              <a:xfrm rot="5400000" flipV="1">
                <a:off x="3528378" y="3386773"/>
                <a:ext cx="1453515" cy="10452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62" name="直接箭头连接符 16"/>
              <p:cNvCxnSpPr>
                <a:cxnSpLocks/>
              </p:cNvCxnSpPr>
              <p:nvPr/>
            </p:nvCxnSpPr>
            <p:spPr>
              <a:xfrm>
                <a:off x="5899150" y="4538980"/>
                <a:ext cx="8782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63" name="直接箭头连接符 17"/>
              <p:cNvCxnSpPr>
                <a:cxnSpLocks/>
                <a:stCxn id="1048878" idx="1"/>
                <a:endCxn id="1048879" idx="3"/>
              </p:cNvCxnSpPr>
              <p:nvPr/>
            </p:nvCxnSpPr>
            <p:spPr>
              <a:xfrm flipH="1" flipV="1">
                <a:off x="5915660" y="4636135"/>
                <a:ext cx="871220" cy="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80" name="矩形 18"/>
              <p:cNvSpPr/>
              <p:nvPr/>
            </p:nvSpPr>
            <p:spPr>
              <a:xfrm>
                <a:off x="5977255" y="4247515"/>
                <a:ext cx="721995" cy="246772"/>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过期信息</a:t>
                </a:r>
              </a:p>
            </p:txBody>
          </p:sp>
          <p:sp>
            <p:nvSpPr>
              <p:cNvPr id="1048881" name="矩形 19"/>
              <p:cNvSpPr/>
              <p:nvPr/>
            </p:nvSpPr>
            <p:spPr>
              <a:xfrm>
                <a:off x="5977255" y="4775835"/>
                <a:ext cx="721995" cy="246772"/>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罚款信息</a:t>
                </a:r>
              </a:p>
            </p:txBody>
          </p:sp>
          <p:sp>
            <p:nvSpPr>
              <p:cNvPr id="1048882" name="矩形 20"/>
              <p:cNvSpPr/>
              <p:nvPr/>
            </p:nvSpPr>
            <p:spPr>
              <a:xfrm>
                <a:off x="8265795" y="2599690"/>
                <a:ext cx="1137920" cy="645795"/>
              </a:xfrm>
              <a:prstGeom prst="rect">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读者</a:t>
                </a:r>
              </a:p>
            </p:txBody>
          </p:sp>
          <p:cxnSp>
            <p:nvCxnSpPr>
              <p:cNvPr id="3145864" name="肘形连接符 23"/>
              <p:cNvCxnSpPr>
                <a:cxnSpLocks/>
                <a:stCxn id="1048878" idx="3"/>
                <a:endCxn id="1048882" idx="3"/>
              </p:cNvCxnSpPr>
              <p:nvPr/>
            </p:nvCxnSpPr>
            <p:spPr>
              <a:xfrm flipV="1">
                <a:off x="7924800" y="2922905"/>
                <a:ext cx="1488440" cy="1713865"/>
              </a:xfrm>
              <a:prstGeom prst="bentConnector3">
                <a:avLst>
                  <a:gd name="adj1" fmla="val 11599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83" name="矩形 22"/>
              <p:cNvSpPr/>
              <p:nvPr/>
            </p:nvSpPr>
            <p:spPr>
              <a:xfrm>
                <a:off x="8227695" y="4314825"/>
                <a:ext cx="862965" cy="246773"/>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罚款信息</a:t>
                </a:r>
              </a:p>
            </p:txBody>
          </p:sp>
          <p:cxnSp>
            <p:nvCxnSpPr>
              <p:cNvPr id="3145865" name="肘形连接符 25"/>
              <p:cNvCxnSpPr>
                <a:cxnSpLocks/>
                <a:stCxn id="1048877" idx="3"/>
                <a:endCxn id="1048882" idx="0"/>
              </p:cNvCxnSpPr>
              <p:nvPr/>
            </p:nvCxnSpPr>
            <p:spPr>
              <a:xfrm>
                <a:off x="7924800" y="2068830"/>
                <a:ext cx="919480" cy="5308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66" name="肘形连接符 26"/>
              <p:cNvCxnSpPr>
                <a:cxnSpLocks/>
                <a:stCxn id="1048876" idx="2"/>
                <a:endCxn id="1048882" idx="2"/>
              </p:cNvCxnSpPr>
              <p:nvPr/>
            </p:nvCxnSpPr>
            <p:spPr>
              <a:xfrm rot="5400000" flipV="1">
                <a:off x="6668453" y="1069658"/>
                <a:ext cx="854075" cy="3497580"/>
              </a:xfrm>
              <a:prstGeom prst="bentConnector3">
                <a:avLst>
                  <a:gd name="adj1" fmla="val 1278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84" name="文本框 25"/>
              <p:cNvSpPr txBox="1"/>
              <p:nvPr/>
            </p:nvSpPr>
            <p:spPr>
              <a:xfrm>
                <a:off x="8227695" y="1745615"/>
                <a:ext cx="721995" cy="246772"/>
              </a:xfrm>
              <a:prstGeom prst="rect">
                <a:avLst/>
              </a:prstGeom>
              <a:noFill/>
            </p:spPr>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续借信息</a:t>
                </a:r>
              </a:p>
            </p:txBody>
          </p:sp>
          <p:sp>
            <p:nvSpPr>
              <p:cNvPr id="1048885" name="矩形 26"/>
              <p:cNvSpPr/>
              <p:nvPr/>
            </p:nvSpPr>
            <p:spPr>
              <a:xfrm>
                <a:off x="5977255" y="1808480"/>
                <a:ext cx="721995" cy="246772"/>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续借信息</a:t>
                </a:r>
              </a:p>
            </p:txBody>
          </p:sp>
          <p:sp>
            <p:nvSpPr>
              <p:cNvPr id="1048886" name="矩形 27"/>
              <p:cNvSpPr/>
              <p:nvPr/>
            </p:nvSpPr>
            <p:spPr>
              <a:xfrm>
                <a:off x="6156325" y="3182620"/>
                <a:ext cx="721995" cy="246772"/>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借书信息</a:t>
                </a:r>
              </a:p>
            </p:txBody>
          </p:sp>
          <p:cxnSp>
            <p:nvCxnSpPr>
              <p:cNvPr id="3145867" name="直接箭头连接符 28"/>
              <p:cNvCxnSpPr>
                <a:cxnSpLocks/>
                <a:stCxn id="1048878" idx="0"/>
                <a:endCxn id="1048877" idx="2"/>
              </p:cNvCxnSpPr>
              <p:nvPr/>
            </p:nvCxnSpPr>
            <p:spPr>
              <a:xfrm flipV="1">
                <a:off x="7355840" y="2391410"/>
                <a:ext cx="0" cy="1922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87" name="文本框 29"/>
              <p:cNvSpPr txBox="1"/>
              <p:nvPr/>
            </p:nvSpPr>
            <p:spPr>
              <a:xfrm>
                <a:off x="5899150" y="2631440"/>
                <a:ext cx="721995" cy="246772"/>
              </a:xfrm>
              <a:prstGeom prst="rect">
                <a:avLst/>
              </a:prstGeom>
              <a:noFill/>
            </p:spPr>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还书信息</a:t>
                </a:r>
              </a:p>
            </p:txBody>
          </p:sp>
          <p:cxnSp>
            <p:nvCxnSpPr>
              <p:cNvPr id="3145868" name="肘形连接符 35"/>
              <p:cNvCxnSpPr>
                <a:cxnSpLocks/>
                <a:stCxn id="1048879" idx="0"/>
                <a:endCxn id="1048882" idx="1"/>
              </p:cNvCxnSpPr>
              <p:nvPr/>
            </p:nvCxnSpPr>
            <p:spPr>
              <a:xfrm rot="16200000">
                <a:off x="6116003" y="2153603"/>
                <a:ext cx="1390015" cy="29286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组合 31"/>
              <p:cNvGrpSpPr/>
              <p:nvPr/>
            </p:nvGrpSpPr>
            <p:grpSpPr>
              <a:xfrm>
                <a:off x="4005580" y="1016635"/>
                <a:ext cx="1405255" cy="334645"/>
                <a:chOff x="1791" y="1126"/>
                <a:chExt cx="2213" cy="527"/>
              </a:xfrm>
            </p:grpSpPr>
            <p:grpSp>
              <p:nvGrpSpPr>
                <p:cNvPr id="149" name="组合 72"/>
                <p:cNvGrpSpPr/>
                <p:nvPr/>
              </p:nvGrpSpPr>
              <p:grpSpPr>
                <a:xfrm>
                  <a:off x="1791" y="1126"/>
                  <a:ext cx="2212" cy="527"/>
                  <a:chOff x="2635" y="1350"/>
                  <a:chExt cx="2212" cy="527"/>
                </a:xfrm>
              </p:grpSpPr>
              <p:sp>
                <p:nvSpPr>
                  <p:cNvPr id="1048888" name="矩形 74"/>
                  <p:cNvSpPr/>
                  <p:nvPr/>
                </p:nvSpPr>
                <p:spPr>
                  <a:xfrm>
                    <a:off x="2635" y="1350"/>
                    <a:ext cx="598" cy="5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30000"/>
                      </a:lnSpc>
                    </a:pPr>
                    <a:r>
                      <a:rPr lang="en-US" altLang="zh-CN" sz="1200" dirty="0">
                        <a:latin typeface="微软雅黑" panose="020B0503020204020204" pitchFamily="34" charset="-122"/>
                        <a:ea typeface="微软雅黑" panose="020B0503020204020204" pitchFamily="34" charset="-122"/>
                      </a:rPr>
                      <a:t>D</a:t>
                    </a:r>
                    <a:r>
                      <a:rPr lang="en-US" altLang="zh-CN" sz="1200" baseline="-25000" dirty="0">
                        <a:latin typeface="微软雅黑" panose="020B0503020204020204" pitchFamily="34" charset="-122"/>
                        <a:ea typeface="微软雅黑" panose="020B0503020204020204" pitchFamily="34" charset="-122"/>
                      </a:rPr>
                      <a:t>1</a:t>
                    </a:r>
                  </a:p>
                </p:txBody>
              </p:sp>
              <p:cxnSp>
                <p:nvCxnSpPr>
                  <p:cNvPr id="3145869" name="直接连接符 75"/>
                  <p:cNvCxnSpPr>
                    <a:cxnSpLocks/>
                  </p:cNvCxnSpPr>
                  <p:nvPr/>
                </p:nvCxnSpPr>
                <p:spPr>
                  <a:xfrm>
                    <a:off x="3233" y="1350"/>
                    <a:ext cx="1614" cy="16"/>
                  </a:xfrm>
                  <a:prstGeom prst="line">
                    <a:avLst/>
                  </a:prstGeom>
                </p:spPr>
                <p:style>
                  <a:lnRef idx="1">
                    <a:schemeClr val="dk1"/>
                  </a:lnRef>
                  <a:fillRef idx="0">
                    <a:schemeClr val="dk1"/>
                  </a:fillRef>
                  <a:effectRef idx="0">
                    <a:schemeClr val="dk1"/>
                  </a:effectRef>
                  <a:fontRef idx="minor">
                    <a:schemeClr val="tx1"/>
                  </a:fontRef>
                </p:style>
              </p:cxnSp>
              <p:cxnSp>
                <p:nvCxnSpPr>
                  <p:cNvPr id="3145870" name="直接连接符 76"/>
                  <p:cNvCxnSpPr>
                    <a:cxnSpLocks/>
                  </p:cNvCxnSpPr>
                  <p:nvPr/>
                </p:nvCxnSpPr>
                <p:spPr>
                  <a:xfrm>
                    <a:off x="3233" y="1861"/>
                    <a:ext cx="1614" cy="16"/>
                  </a:xfrm>
                  <a:prstGeom prst="line">
                    <a:avLst/>
                  </a:prstGeom>
                </p:spPr>
                <p:style>
                  <a:lnRef idx="1">
                    <a:schemeClr val="dk1"/>
                  </a:lnRef>
                  <a:fillRef idx="0">
                    <a:schemeClr val="dk1"/>
                  </a:fillRef>
                  <a:effectRef idx="0">
                    <a:schemeClr val="dk1"/>
                  </a:effectRef>
                  <a:fontRef idx="minor">
                    <a:schemeClr val="tx1"/>
                  </a:fontRef>
                </p:style>
              </p:cxnSp>
            </p:grpSp>
            <p:sp>
              <p:nvSpPr>
                <p:cNvPr id="1048889" name="文本框 73"/>
                <p:cNvSpPr txBox="1"/>
                <p:nvPr/>
              </p:nvSpPr>
              <p:spPr>
                <a:xfrm>
                  <a:off x="2571" y="1254"/>
                  <a:ext cx="1433" cy="389"/>
                </a:xfrm>
                <a:prstGeom prst="rect">
                  <a:avLst/>
                </a:prstGeom>
                <a:noFill/>
              </p:spPr>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图书信息表</a:t>
                  </a:r>
                </a:p>
              </p:txBody>
            </p:sp>
          </p:grpSp>
          <p:grpSp>
            <p:nvGrpSpPr>
              <p:cNvPr id="150" name="组合 32"/>
              <p:cNvGrpSpPr/>
              <p:nvPr/>
            </p:nvGrpSpPr>
            <p:grpSpPr>
              <a:xfrm>
                <a:off x="5113020" y="643890"/>
                <a:ext cx="1405255" cy="334645"/>
                <a:chOff x="1791" y="1126"/>
                <a:chExt cx="2213" cy="527"/>
              </a:xfrm>
            </p:grpSpPr>
            <p:grpSp>
              <p:nvGrpSpPr>
                <p:cNvPr id="151" name="组合 67"/>
                <p:cNvGrpSpPr/>
                <p:nvPr/>
              </p:nvGrpSpPr>
              <p:grpSpPr>
                <a:xfrm>
                  <a:off x="1791" y="1126"/>
                  <a:ext cx="2212" cy="527"/>
                  <a:chOff x="2635" y="1350"/>
                  <a:chExt cx="2212" cy="527"/>
                </a:xfrm>
              </p:grpSpPr>
              <p:sp>
                <p:nvSpPr>
                  <p:cNvPr id="1048890" name="矩形 69"/>
                  <p:cNvSpPr/>
                  <p:nvPr/>
                </p:nvSpPr>
                <p:spPr>
                  <a:xfrm>
                    <a:off x="2635" y="1350"/>
                    <a:ext cx="598" cy="5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30000"/>
                      </a:lnSpc>
                    </a:pPr>
                    <a:r>
                      <a:rPr lang="en-US" altLang="zh-CN" sz="1200" dirty="0">
                        <a:latin typeface="微软雅黑" panose="020B0503020204020204" pitchFamily="34" charset="-122"/>
                        <a:ea typeface="微软雅黑" panose="020B0503020204020204" pitchFamily="34" charset="-122"/>
                      </a:rPr>
                      <a:t>D</a:t>
                    </a:r>
                    <a:r>
                      <a:rPr lang="en-US" altLang="zh-CN" sz="1200" baseline="-25000" dirty="0">
                        <a:latin typeface="微软雅黑" panose="020B0503020204020204" pitchFamily="34" charset="-122"/>
                        <a:ea typeface="微软雅黑" panose="020B0503020204020204" pitchFamily="34" charset="-122"/>
                      </a:rPr>
                      <a:t>4</a:t>
                    </a:r>
                  </a:p>
                </p:txBody>
              </p:sp>
              <p:cxnSp>
                <p:nvCxnSpPr>
                  <p:cNvPr id="3145871" name="直接连接符 70"/>
                  <p:cNvCxnSpPr>
                    <a:cxnSpLocks/>
                  </p:cNvCxnSpPr>
                  <p:nvPr/>
                </p:nvCxnSpPr>
                <p:spPr>
                  <a:xfrm>
                    <a:off x="3233" y="1350"/>
                    <a:ext cx="1614" cy="16"/>
                  </a:xfrm>
                  <a:prstGeom prst="line">
                    <a:avLst/>
                  </a:prstGeom>
                </p:spPr>
                <p:style>
                  <a:lnRef idx="1">
                    <a:schemeClr val="dk1"/>
                  </a:lnRef>
                  <a:fillRef idx="0">
                    <a:schemeClr val="dk1"/>
                  </a:fillRef>
                  <a:effectRef idx="0">
                    <a:schemeClr val="dk1"/>
                  </a:effectRef>
                  <a:fontRef idx="minor">
                    <a:schemeClr val="tx1"/>
                  </a:fontRef>
                </p:style>
              </p:cxnSp>
              <p:cxnSp>
                <p:nvCxnSpPr>
                  <p:cNvPr id="3145872" name="直接连接符 71"/>
                  <p:cNvCxnSpPr>
                    <a:cxnSpLocks/>
                  </p:cNvCxnSpPr>
                  <p:nvPr/>
                </p:nvCxnSpPr>
                <p:spPr>
                  <a:xfrm>
                    <a:off x="3233" y="1861"/>
                    <a:ext cx="1614" cy="16"/>
                  </a:xfrm>
                  <a:prstGeom prst="line">
                    <a:avLst/>
                  </a:prstGeom>
                </p:spPr>
                <p:style>
                  <a:lnRef idx="1">
                    <a:schemeClr val="dk1"/>
                  </a:lnRef>
                  <a:fillRef idx="0">
                    <a:schemeClr val="dk1"/>
                  </a:fillRef>
                  <a:effectRef idx="0">
                    <a:schemeClr val="dk1"/>
                  </a:effectRef>
                  <a:fontRef idx="minor">
                    <a:schemeClr val="tx1"/>
                  </a:fontRef>
                </p:style>
              </p:cxnSp>
            </p:grpSp>
            <p:sp>
              <p:nvSpPr>
                <p:cNvPr id="1048891" name="文本框 68"/>
                <p:cNvSpPr txBox="1"/>
                <p:nvPr/>
              </p:nvSpPr>
              <p:spPr>
                <a:xfrm>
                  <a:off x="2571" y="1254"/>
                  <a:ext cx="1433" cy="389"/>
                </a:xfrm>
                <a:prstGeom prst="rect">
                  <a:avLst/>
                </a:prstGeom>
                <a:noFill/>
              </p:spPr>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借阅信息表</a:t>
                  </a:r>
                </a:p>
              </p:txBody>
            </p:sp>
          </p:grpSp>
          <p:grpSp>
            <p:nvGrpSpPr>
              <p:cNvPr id="152" name="组合 33"/>
              <p:cNvGrpSpPr/>
              <p:nvPr/>
            </p:nvGrpSpPr>
            <p:grpSpPr>
              <a:xfrm>
                <a:off x="7429500" y="605790"/>
                <a:ext cx="1405255" cy="334645"/>
                <a:chOff x="1791" y="1126"/>
                <a:chExt cx="2213" cy="527"/>
              </a:xfrm>
            </p:grpSpPr>
            <p:grpSp>
              <p:nvGrpSpPr>
                <p:cNvPr id="153" name="组合 62"/>
                <p:cNvGrpSpPr/>
                <p:nvPr/>
              </p:nvGrpSpPr>
              <p:grpSpPr>
                <a:xfrm>
                  <a:off x="1791" y="1126"/>
                  <a:ext cx="2212" cy="527"/>
                  <a:chOff x="2635" y="1350"/>
                  <a:chExt cx="2212" cy="527"/>
                </a:xfrm>
              </p:grpSpPr>
              <p:sp>
                <p:nvSpPr>
                  <p:cNvPr id="1048892" name="矩形 64"/>
                  <p:cNvSpPr/>
                  <p:nvPr/>
                </p:nvSpPr>
                <p:spPr>
                  <a:xfrm>
                    <a:off x="2635" y="1350"/>
                    <a:ext cx="598" cy="5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30000"/>
                      </a:lnSpc>
                    </a:pPr>
                    <a:r>
                      <a:rPr lang="en-US" altLang="zh-CN" sz="1200" dirty="0">
                        <a:latin typeface="微软雅黑" panose="020B0503020204020204" pitchFamily="34" charset="-122"/>
                        <a:ea typeface="微软雅黑" panose="020B0503020204020204" pitchFamily="34" charset="-122"/>
                      </a:rPr>
                      <a:t>D</a:t>
                    </a:r>
                    <a:r>
                      <a:rPr lang="en-US" altLang="zh-CN" sz="1200" baseline="-25000" dirty="0">
                        <a:latin typeface="微软雅黑" panose="020B0503020204020204" pitchFamily="34" charset="-122"/>
                        <a:ea typeface="微软雅黑" panose="020B0503020204020204" pitchFamily="34" charset="-122"/>
                      </a:rPr>
                      <a:t>2</a:t>
                    </a:r>
                  </a:p>
                </p:txBody>
              </p:sp>
              <p:cxnSp>
                <p:nvCxnSpPr>
                  <p:cNvPr id="3145873" name="直接连接符 65"/>
                  <p:cNvCxnSpPr>
                    <a:cxnSpLocks/>
                  </p:cNvCxnSpPr>
                  <p:nvPr/>
                </p:nvCxnSpPr>
                <p:spPr>
                  <a:xfrm>
                    <a:off x="3233" y="1350"/>
                    <a:ext cx="1614" cy="16"/>
                  </a:xfrm>
                  <a:prstGeom prst="line">
                    <a:avLst/>
                  </a:prstGeom>
                </p:spPr>
                <p:style>
                  <a:lnRef idx="1">
                    <a:schemeClr val="dk1"/>
                  </a:lnRef>
                  <a:fillRef idx="0">
                    <a:schemeClr val="dk1"/>
                  </a:fillRef>
                  <a:effectRef idx="0">
                    <a:schemeClr val="dk1"/>
                  </a:effectRef>
                  <a:fontRef idx="minor">
                    <a:schemeClr val="tx1"/>
                  </a:fontRef>
                </p:style>
              </p:cxnSp>
              <p:cxnSp>
                <p:nvCxnSpPr>
                  <p:cNvPr id="3145874" name="直接连接符 66"/>
                  <p:cNvCxnSpPr>
                    <a:cxnSpLocks/>
                  </p:cNvCxnSpPr>
                  <p:nvPr/>
                </p:nvCxnSpPr>
                <p:spPr>
                  <a:xfrm>
                    <a:off x="3233" y="1861"/>
                    <a:ext cx="1614" cy="16"/>
                  </a:xfrm>
                  <a:prstGeom prst="line">
                    <a:avLst/>
                  </a:prstGeom>
                </p:spPr>
                <p:style>
                  <a:lnRef idx="1">
                    <a:schemeClr val="dk1"/>
                  </a:lnRef>
                  <a:fillRef idx="0">
                    <a:schemeClr val="dk1"/>
                  </a:fillRef>
                  <a:effectRef idx="0">
                    <a:schemeClr val="dk1"/>
                  </a:effectRef>
                  <a:fontRef idx="minor">
                    <a:schemeClr val="tx1"/>
                  </a:fontRef>
                </p:style>
              </p:cxnSp>
            </p:grpSp>
            <p:sp>
              <p:nvSpPr>
                <p:cNvPr id="1048893" name="文本框 63"/>
                <p:cNvSpPr txBox="1"/>
                <p:nvPr/>
              </p:nvSpPr>
              <p:spPr>
                <a:xfrm>
                  <a:off x="2571" y="1254"/>
                  <a:ext cx="1433" cy="389"/>
                </a:xfrm>
                <a:prstGeom prst="rect">
                  <a:avLst/>
                </a:prstGeom>
                <a:noFill/>
              </p:spPr>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读者信息表</a:t>
                  </a:r>
                </a:p>
              </p:txBody>
            </p:sp>
          </p:grpSp>
          <p:grpSp>
            <p:nvGrpSpPr>
              <p:cNvPr id="154" name="组合 34"/>
              <p:cNvGrpSpPr/>
              <p:nvPr/>
            </p:nvGrpSpPr>
            <p:grpSpPr>
              <a:xfrm>
                <a:off x="4500880" y="5795010"/>
                <a:ext cx="1405255" cy="334645"/>
                <a:chOff x="1791" y="1126"/>
                <a:chExt cx="2213" cy="527"/>
              </a:xfrm>
            </p:grpSpPr>
            <p:grpSp>
              <p:nvGrpSpPr>
                <p:cNvPr id="155" name="组合 57"/>
                <p:cNvGrpSpPr/>
                <p:nvPr/>
              </p:nvGrpSpPr>
              <p:grpSpPr>
                <a:xfrm>
                  <a:off x="1791" y="1126"/>
                  <a:ext cx="2212" cy="527"/>
                  <a:chOff x="2635" y="1350"/>
                  <a:chExt cx="2212" cy="527"/>
                </a:xfrm>
              </p:grpSpPr>
              <p:sp>
                <p:nvSpPr>
                  <p:cNvPr id="1048894" name="矩形 59"/>
                  <p:cNvSpPr/>
                  <p:nvPr/>
                </p:nvSpPr>
                <p:spPr>
                  <a:xfrm>
                    <a:off x="2635" y="1350"/>
                    <a:ext cx="598" cy="5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30000"/>
                      </a:lnSpc>
                    </a:pPr>
                    <a:r>
                      <a:rPr lang="en-US" altLang="zh-CN" sz="1200" dirty="0">
                        <a:latin typeface="微软雅黑" panose="020B0503020204020204" pitchFamily="34" charset="-122"/>
                        <a:ea typeface="微软雅黑" panose="020B0503020204020204" pitchFamily="34" charset="-122"/>
                      </a:rPr>
                      <a:t>D</a:t>
                    </a:r>
                    <a:r>
                      <a:rPr lang="en-US" altLang="zh-CN" sz="1200" baseline="-25000" dirty="0">
                        <a:latin typeface="微软雅黑" panose="020B0503020204020204" pitchFamily="34" charset="-122"/>
                        <a:ea typeface="微软雅黑" panose="020B0503020204020204" pitchFamily="34" charset="-122"/>
                      </a:rPr>
                      <a:t>3</a:t>
                    </a:r>
                  </a:p>
                </p:txBody>
              </p:sp>
              <p:cxnSp>
                <p:nvCxnSpPr>
                  <p:cNvPr id="3145875" name="直接连接符 60"/>
                  <p:cNvCxnSpPr>
                    <a:cxnSpLocks/>
                  </p:cNvCxnSpPr>
                  <p:nvPr/>
                </p:nvCxnSpPr>
                <p:spPr>
                  <a:xfrm>
                    <a:off x="3233" y="1350"/>
                    <a:ext cx="1614" cy="16"/>
                  </a:xfrm>
                  <a:prstGeom prst="line">
                    <a:avLst/>
                  </a:prstGeom>
                </p:spPr>
                <p:style>
                  <a:lnRef idx="1">
                    <a:schemeClr val="dk1"/>
                  </a:lnRef>
                  <a:fillRef idx="0">
                    <a:schemeClr val="dk1"/>
                  </a:fillRef>
                  <a:effectRef idx="0">
                    <a:schemeClr val="dk1"/>
                  </a:effectRef>
                  <a:fontRef idx="minor">
                    <a:schemeClr val="tx1"/>
                  </a:fontRef>
                </p:style>
              </p:cxnSp>
              <p:cxnSp>
                <p:nvCxnSpPr>
                  <p:cNvPr id="3145876" name="直接连接符 61"/>
                  <p:cNvCxnSpPr>
                    <a:cxnSpLocks/>
                  </p:cNvCxnSpPr>
                  <p:nvPr/>
                </p:nvCxnSpPr>
                <p:spPr>
                  <a:xfrm>
                    <a:off x="3233" y="1861"/>
                    <a:ext cx="1614" cy="16"/>
                  </a:xfrm>
                  <a:prstGeom prst="line">
                    <a:avLst/>
                  </a:prstGeom>
                </p:spPr>
                <p:style>
                  <a:lnRef idx="1">
                    <a:schemeClr val="dk1"/>
                  </a:lnRef>
                  <a:fillRef idx="0">
                    <a:schemeClr val="dk1"/>
                  </a:fillRef>
                  <a:effectRef idx="0">
                    <a:schemeClr val="dk1"/>
                  </a:effectRef>
                  <a:fontRef idx="minor">
                    <a:schemeClr val="tx1"/>
                  </a:fontRef>
                </p:style>
              </p:cxnSp>
            </p:grpSp>
            <p:sp>
              <p:nvSpPr>
                <p:cNvPr id="1048895" name="文本框 58"/>
                <p:cNvSpPr txBox="1"/>
                <p:nvPr/>
              </p:nvSpPr>
              <p:spPr>
                <a:xfrm>
                  <a:off x="2571" y="1254"/>
                  <a:ext cx="1433" cy="389"/>
                </a:xfrm>
                <a:prstGeom prst="rect">
                  <a:avLst/>
                </a:prstGeom>
                <a:noFill/>
              </p:spPr>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还书信息表</a:t>
                  </a:r>
                </a:p>
              </p:txBody>
            </p:sp>
          </p:grpSp>
          <p:grpSp>
            <p:nvGrpSpPr>
              <p:cNvPr id="156" name="组合 35"/>
              <p:cNvGrpSpPr/>
              <p:nvPr/>
            </p:nvGrpSpPr>
            <p:grpSpPr>
              <a:xfrm>
                <a:off x="6727190" y="5795010"/>
                <a:ext cx="1405255" cy="334645"/>
                <a:chOff x="1791" y="1126"/>
                <a:chExt cx="2213" cy="527"/>
              </a:xfrm>
            </p:grpSpPr>
            <p:grpSp>
              <p:nvGrpSpPr>
                <p:cNvPr id="157" name="组合 52"/>
                <p:cNvGrpSpPr/>
                <p:nvPr/>
              </p:nvGrpSpPr>
              <p:grpSpPr>
                <a:xfrm>
                  <a:off x="1791" y="1126"/>
                  <a:ext cx="2212" cy="527"/>
                  <a:chOff x="2635" y="1350"/>
                  <a:chExt cx="2212" cy="527"/>
                </a:xfrm>
              </p:grpSpPr>
              <p:sp>
                <p:nvSpPr>
                  <p:cNvPr id="1048896" name="矩形 54"/>
                  <p:cNvSpPr/>
                  <p:nvPr/>
                </p:nvSpPr>
                <p:spPr>
                  <a:xfrm>
                    <a:off x="2635" y="1350"/>
                    <a:ext cx="598" cy="5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30000"/>
                      </a:lnSpc>
                    </a:pPr>
                    <a:r>
                      <a:rPr lang="en-US" altLang="zh-CN" sz="1200" dirty="0">
                        <a:latin typeface="微软雅黑" panose="020B0503020204020204" pitchFamily="34" charset="-122"/>
                        <a:ea typeface="微软雅黑" panose="020B0503020204020204" pitchFamily="34" charset="-122"/>
                      </a:rPr>
                      <a:t>D</a:t>
                    </a:r>
                    <a:r>
                      <a:rPr lang="en-US" altLang="zh-CN" sz="1200" baseline="-25000" dirty="0">
                        <a:latin typeface="微软雅黑" panose="020B0503020204020204" pitchFamily="34" charset="-122"/>
                        <a:ea typeface="微软雅黑" panose="020B0503020204020204" pitchFamily="34" charset="-122"/>
                      </a:rPr>
                      <a:t>5</a:t>
                    </a:r>
                  </a:p>
                </p:txBody>
              </p:sp>
              <p:cxnSp>
                <p:nvCxnSpPr>
                  <p:cNvPr id="3145877" name="直接连接符 55"/>
                  <p:cNvCxnSpPr>
                    <a:cxnSpLocks/>
                  </p:cNvCxnSpPr>
                  <p:nvPr/>
                </p:nvCxnSpPr>
                <p:spPr>
                  <a:xfrm>
                    <a:off x="3233" y="1350"/>
                    <a:ext cx="1614" cy="16"/>
                  </a:xfrm>
                  <a:prstGeom prst="line">
                    <a:avLst/>
                  </a:prstGeom>
                </p:spPr>
                <p:style>
                  <a:lnRef idx="1">
                    <a:schemeClr val="dk1"/>
                  </a:lnRef>
                  <a:fillRef idx="0">
                    <a:schemeClr val="dk1"/>
                  </a:fillRef>
                  <a:effectRef idx="0">
                    <a:schemeClr val="dk1"/>
                  </a:effectRef>
                  <a:fontRef idx="minor">
                    <a:schemeClr val="tx1"/>
                  </a:fontRef>
                </p:style>
              </p:cxnSp>
              <p:cxnSp>
                <p:nvCxnSpPr>
                  <p:cNvPr id="3145878" name="直接连接符 56"/>
                  <p:cNvCxnSpPr>
                    <a:cxnSpLocks/>
                  </p:cNvCxnSpPr>
                  <p:nvPr/>
                </p:nvCxnSpPr>
                <p:spPr>
                  <a:xfrm>
                    <a:off x="3233" y="1861"/>
                    <a:ext cx="1614" cy="16"/>
                  </a:xfrm>
                  <a:prstGeom prst="line">
                    <a:avLst/>
                  </a:prstGeom>
                </p:spPr>
                <p:style>
                  <a:lnRef idx="1">
                    <a:schemeClr val="dk1"/>
                  </a:lnRef>
                  <a:fillRef idx="0">
                    <a:schemeClr val="dk1"/>
                  </a:fillRef>
                  <a:effectRef idx="0">
                    <a:schemeClr val="dk1"/>
                  </a:effectRef>
                  <a:fontRef idx="minor">
                    <a:schemeClr val="tx1"/>
                  </a:fontRef>
                </p:style>
              </p:cxnSp>
            </p:grpSp>
            <p:sp>
              <p:nvSpPr>
                <p:cNvPr id="1048897" name="文本框 53"/>
                <p:cNvSpPr txBox="1"/>
                <p:nvPr/>
              </p:nvSpPr>
              <p:spPr>
                <a:xfrm>
                  <a:off x="2571" y="1254"/>
                  <a:ext cx="1433" cy="389"/>
                </a:xfrm>
                <a:prstGeom prst="rect">
                  <a:avLst/>
                </a:prstGeom>
                <a:noFill/>
              </p:spPr>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罚款信息表</a:t>
                  </a:r>
                </a:p>
              </p:txBody>
            </p:sp>
          </p:grpSp>
          <p:cxnSp>
            <p:nvCxnSpPr>
              <p:cNvPr id="3145879" name="直接箭头连接符 36"/>
              <p:cNvCxnSpPr>
                <a:cxnSpLocks/>
              </p:cNvCxnSpPr>
              <p:nvPr/>
            </p:nvCxnSpPr>
            <p:spPr>
              <a:xfrm>
                <a:off x="4897755" y="1332865"/>
                <a:ext cx="0" cy="413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80" name="直接箭头连接符 37"/>
              <p:cNvCxnSpPr>
                <a:cxnSpLocks/>
              </p:cNvCxnSpPr>
              <p:nvPr/>
            </p:nvCxnSpPr>
            <p:spPr>
              <a:xfrm flipV="1">
                <a:off x="5817870" y="968375"/>
                <a:ext cx="0" cy="777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98" name="矩形 38"/>
              <p:cNvSpPr/>
              <p:nvPr/>
            </p:nvSpPr>
            <p:spPr>
              <a:xfrm>
                <a:off x="5067300" y="1491615"/>
                <a:ext cx="767715" cy="246772"/>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借书信息</a:t>
                </a:r>
              </a:p>
            </p:txBody>
          </p:sp>
          <p:sp>
            <p:nvSpPr>
              <p:cNvPr id="1048899" name="矩形 39"/>
              <p:cNvSpPr/>
              <p:nvPr/>
            </p:nvSpPr>
            <p:spPr>
              <a:xfrm>
                <a:off x="6252845" y="1016635"/>
                <a:ext cx="767715" cy="246772"/>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借书信息</a:t>
                </a:r>
              </a:p>
            </p:txBody>
          </p:sp>
          <p:sp>
            <p:nvSpPr>
              <p:cNvPr id="1048900" name="矩形 40"/>
              <p:cNvSpPr/>
              <p:nvPr/>
            </p:nvSpPr>
            <p:spPr>
              <a:xfrm>
                <a:off x="4228465" y="1393825"/>
                <a:ext cx="767715" cy="246772"/>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图书信息</a:t>
                </a:r>
              </a:p>
            </p:txBody>
          </p:sp>
          <p:sp>
            <p:nvSpPr>
              <p:cNvPr id="1048901" name="矩形 41"/>
              <p:cNvSpPr/>
              <p:nvPr/>
            </p:nvSpPr>
            <p:spPr>
              <a:xfrm rot="5400000">
                <a:off x="5099050" y="5170704"/>
                <a:ext cx="767715" cy="238328"/>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还书信息</a:t>
                </a:r>
              </a:p>
            </p:txBody>
          </p:sp>
          <p:cxnSp>
            <p:nvCxnSpPr>
              <p:cNvPr id="3145881" name="直接箭头连接符 42"/>
              <p:cNvCxnSpPr>
                <a:cxnSpLocks/>
              </p:cNvCxnSpPr>
              <p:nvPr/>
            </p:nvCxnSpPr>
            <p:spPr>
              <a:xfrm>
                <a:off x="5302885" y="4959350"/>
                <a:ext cx="0" cy="835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902" name="矩形 43"/>
              <p:cNvSpPr/>
              <p:nvPr/>
            </p:nvSpPr>
            <p:spPr>
              <a:xfrm>
                <a:off x="3082290" y="3890645"/>
                <a:ext cx="767715" cy="246773"/>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还书信息</a:t>
                </a:r>
              </a:p>
            </p:txBody>
          </p:sp>
          <p:cxnSp>
            <p:nvCxnSpPr>
              <p:cNvPr id="3145882" name="直接箭头连接符 44"/>
              <p:cNvCxnSpPr>
                <a:cxnSpLocks/>
              </p:cNvCxnSpPr>
              <p:nvPr/>
            </p:nvCxnSpPr>
            <p:spPr>
              <a:xfrm>
                <a:off x="7222490" y="4958715"/>
                <a:ext cx="0" cy="836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903" name="矩形 45"/>
              <p:cNvSpPr/>
              <p:nvPr/>
            </p:nvSpPr>
            <p:spPr>
              <a:xfrm rot="5400000">
                <a:off x="7193280" y="5193564"/>
                <a:ext cx="721995" cy="238328"/>
              </a:xfrm>
              <a:prstGeom prst="rect">
                <a:avLst/>
              </a:prstGeom>
              <a:ln>
                <a:no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罚款信息</a:t>
                </a:r>
              </a:p>
            </p:txBody>
          </p:sp>
          <p:cxnSp>
            <p:nvCxnSpPr>
              <p:cNvPr id="3145883" name="肘形连接符 84"/>
              <p:cNvCxnSpPr>
                <a:cxnSpLocks/>
              </p:cNvCxnSpPr>
              <p:nvPr/>
            </p:nvCxnSpPr>
            <p:spPr>
              <a:xfrm rot="5400000">
                <a:off x="6514783" y="-107632"/>
                <a:ext cx="804545" cy="2928620"/>
              </a:xfrm>
              <a:prstGeom prst="bentConnector3">
                <a:avLst>
                  <a:gd name="adj1" fmla="val 4159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84" name="肘形连接符 85"/>
              <p:cNvCxnSpPr>
                <a:cxnSpLocks/>
              </p:cNvCxnSpPr>
              <p:nvPr/>
            </p:nvCxnSpPr>
            <p:spPr>
              <a:xfrm rot="5400000">
                <a:off x="5187950" y="1370330"/>
                <a:ext cx="3336290" cy="2552065"/>
              </a:xfrm>
              <a:prstGeom prst="bentConnector3">
                <a:avLst>
                  <a:gd name="adj1" fmla="val 500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904" name="矩形 48"/>
              <p:cNvSpPr/>
              <p:nvPr/>
            </p:nvSpPr>
            <p:spPr>
              <a:xfrm rot="5400000">
                <a:off x="7214235" y="3424454"/>
                <a:ext cx="721995" cy="238328"/>
              </a:xfrm>
              <a:prstGeom prst="rect">
                <a:avLst/>
              </a:prstGeom>
              <a:ln>
                <a:no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罚款信息</a:t>
                </a:r>
              </a:p>
            </p:txBody>
          </p:sp>
          <p:sp>
            <p:nvSpPr>
              <p:cNvPr id="1048905" name="矩形 49"/>
              <p:cNvSpPr/>
              <p:nvPr/>
            </p:nvSpPr>
            <p:spPr>
              <a:xfrm>
                <a:off x="5899150" y="3634105"/>
                <a:ext cx="721995" cy="246772"/>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读者信息</a:t>
                </a:r>
              </a:p>
            </p:txBody>
          </p:sp>
          <p:cxnSp>
            <p:nvCxnSpPr>
              <p:cNvPr id="3145885" name="肘形连接符 90"/>
              <p:cNvCxnSpPr>
                <a:cxnSpLocks/>
                <a:stCxn id="1048894" idx="1"/>
              </p:cNvCxnSpPr>
              <p:nvPr/>
            </p:nvCxnSpPr>
            <p:spPr>
              <a:xfrm rot="10800000" flipH="1">
                <a:off x="4500880" y="2099310"/>
                <a:ext cx="236220" cy="3863340"/>
              </a:xfrm>
              <a:prstGeom prst="bentConnector4">
                <a:avLst>
                  <a:gd name="adj1" fmla="val -100806"/>
                  <a:gd name="adj2" fmla="val 521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906" name="矩形 51"/>
              <p:cNvSpPr/>
              <p:nvPr/>
            </p:nvSpPr>
            <p:spPr>
              <a:xfrm rot="5400000">
                <a:off x="3698875" y="5170704"/>
                <a:ext cx="767715" cy="238328"/>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nSpc>
                    <a:spcPct val="130000"/>
                  </a:lnSpc>
                  <a:spcBef>
                    <a:spcPts val="600"/>
                  </a:spcBef>
                </a:pPr>
                <a:r>
                  <a:rPr lang="zh-CN" altLang="en-US" sz="1000" kern="0" dirty="0">
                    <a:latin typeface="微软雅黑" panose="020B0503020204020204" pitchFamily="34" charset="-122"/>
                    <a:ea typeface="微软雅黑" panose="020B0503020204020204" pitchFamily="34" charset="-122"/>
                    <a:cs typeface="+mn-ea"/>
                    <a:sym typeface="+mn-lt"/>
                  </a:rPr>
                  <a:t>还书信息</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anim calcmode="lin" valueType="num">
                                      <p:cBhvr>
                                        <p:cTn id="8" dur="1000" fill="hold"/>
                                        <p:tgtEl>
                                          <p:spTgt spid="146"/>
                                        </p:tgtEl>
                                        <p:attrNameLst>
                                          <p:attrName>ppt_x</p:attrName>
                                        </p:attrNameLst>
                                      </p:cBhvr>
                                      <p:tavLst>
                                        <p:tav tm="0">
                                          <p:val>
                                            <p:strVal val="#ppt_x"/>
                                          </p:val>
                                        </p:tav>
                                        <p:tav tm="100000">
                                          <p:val>
                                            <p:strVal val="#ppt_x"/>
                                          </p:val>
                                        </p:tav>
                                      </p:tavLst>
                                    </p:anim>
                                    <p:anim calcmode="lin" valueType="num">
                                      <p:cBhvr>
                                        <p:cTn id="9"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7" name="文本占位符 1"/>
          <p:cNvSpPr>
            <a:spLocks noGrp="1"/>
          </p:cNvSpPr>
          <p:nvPr>
            <p:ph type="body" sz="quarter" idx="11"/>
          </p:nvPr>
        </p:nvSpPr>
        <p:spPr/>
        <p:txBody>
          <a:bodyPr/>
          <a:lstStyle/>
          <a:p>
            <a:r>
              <a:rPr lang="en-US" altLang="zh-CN" dirty="0"/>
              <a:t>3</a:t>
            </a:r>
            <a:endParaRPr lang="zh-CN" altLang="en-US" dirty="0"/>
          </a:p>
        </p:txBody>
      </p:sp>
      <p:sp>
        <p:nvSpPr>
          <p:cNvPr id="1048908" name="文本占位符 2"/>
          <p:cNvSpPr>
            <a:spLocks noGrp="1"/>
          </p:cNvSpPr>
          <p:nvPr>
            <p:ph type="body" sz="quarter" idx="12"/>
          </p:nvPr>
        </p:nvSpPr>
        <p:spPr/>
        <p:txBody>
          <a:bodyPr/>
          <a:lstStyle/>
          <a:p>
            <a:r>
              <a:rPr lang="zh-CN" altLang="en-US" dirty="0"/>
              <a:t>需求分析</a:t>
            </a:r>
            <a:endParaRPr lang="zh-CN" altLang="en-US"/>
          </a:p>
        </p:txBody>
      </p:sp>
      <p:sp>
        <p:nvSpPr>
          <p:cNvPr id="1048909" name="文本占位符 3"/>
          <p:cNvSpPr>
            <a:spLocks noGrp="1"/>
          </p:cNvSpPr>
          <p:nvPr>
            <p:ph type="body" sz="quarter" idx="13"/>
          </p:nvPr>
        </p:nvSpPr>
        <p:spPr/>
        <p:txBody>
          <a:bodyPr/>
          <a:lstStyle/>
          <a:p>
            <a:r>
              <a:rPr lang="zh-CN" altLang="en-US" dirty="0"/>
              <a:t>读者管理数据流图</a:t>
            </a:r>
          </a:p>
        </p:txBody>
      </p:sp>
      <p:grpSp>
        <p:nvGrpSpPr>
          <p:cNvPr id="159" name="组合 6"/>
          <p:cNvGrpSpPr/>
          <p:nvPr/>
        </p:nvGrpSpPr>
        <p:grpSpPr>
          <a:xfrm>
            <a:off x="1705045" y="1346138"/>
            <a:ext cx="8543810" cy="4517262"/>
            <a:chOff x="1705045" y="1346138"/>
            <a:chExt cx="8543810" cy="4517262"/>
          </a:xfrm>
        </p:grpSpPr>
        <p:sp>
          <p:nvSpPr>
            <p:cNvPr id="1048910" name="矩形 4"/>
            <p:cNvSpPr/>
            <p:nvPr/>
          </p:nvSpPr>
          <p:spPr>
            <a:xfrm>
              <a:off x="1705045" y="3519649"/>
              <a:ext cx="904875" cy="504825"/>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读者</a:t>
              </a:r>
            </a:p>
          </p:txBody>
        </p:sp>
        <p:grpSp>
          <p:nvGrpSpPr>
            <p:cNvPr id="160" name="组合 27"/>
            <p:cNvGrpSpPr/>
            <p:nvPr/>
          </p:nvGrpSpPr>
          <p:grpSpPr>
            <a:xfrm>
              <a:off x="3539577" y="1722341"/>
              <a:ext cx="664588" cy="606485"/>
              <a:chOff x="2990850" y="1003193"/>
              <a:chExt cx="1057275" cy="1041626"/>
            </a:xfrm>
          </p:grpSpPr>
          <p:sp>
            <p:nvSpPr>
              <p:cNvPr id="1048911" name="矩形 5"/>
              <p:cNvSpPr/>
              <p:nvPr/>
            </p:nvSpPr>
            <p:spPr>
              <a:xfrm>
                <a:off x="2990850" y="1003193"/>
                <a:ext cx="1057275" cy="1041626"/>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CN" sz="900" dirty="0">
                    <a:solidFill>
                      <a:schemeClr val="tx1"/>
                    </a:solidFill>
                    <a:latin typeface="微软雅黑" panose="020B0503020204020204" pitchFamily="34" charset="-122"/>
                    <a:ea typeface="微软雅黑" panose="020B0503020204020204" pitchFamily="34" charset="-122"/>
                  </a:rPr>
                  <a:t>4.1</a:t>
                </a:r>
              </a:p>
              <a:p>
                <a:pPr algn="ctr">
                  <a:lnSpc>
                    <a:spcPct val="130000"/>
                  </a:lnSpc>
                </a:pPr>
                <a:r>
                  <a:rPr lang="en-US" altLang="zh-CN" sz="400" dirty="0">
                    <a:solidFill>
                      <a:schemeClr val="tx1"/>
                    </a:solidFill>
                    <a:latin typeface="微软雅黑" panose="020B0503020204020204" pitchFamily="34" charset="-122"/>
                    <a:ea typeface="微软雅黑" panose="020B0503020204020204" pitchFamily="34" charset="-122"/>
                  </a:rPr>
                  <a:t> </a:t>
                </a:r>
              </a:p>
              <a:p>
                <a:pPr algn="ctr">
                  <a:lnSpc>
                    <a:spcPct val="130000"/>
                  </a:lnSpc>
                </a:pPr>
                <a:r>
                  <a:rPr lang="zh-CN" altLang="en-US" sz="900" dirty="0">
                    <a:solidFill>
                      <a:schemeClr val="tx1"/>
                    </a:solidFill>
                    <a:latin typeface="微软雅黑" panose="020B0503020204020204" pitchFamily="34" charset="-122"/>
                    <a:ea typeface="微软雅黑" panose="020B0503020204020204" pitchFamily="34" charset="-122"/>
                  </a:rPr>
                  <a:t>读者信息</a:t>
                </a:r>
                <a:endParaRPr lang="en-US" altLang="zh-CN" sz="900" dirty="0">
                  <a:solidFill>
                    <a:schemeClr val="tx1"/>
                  </a:solidFill>
                  <a:latin typeface="微软雅黑" panose="020B0503020204020204" pitchFamily="34" charset="-122"/>
                  <a:ea typeface="微软雅黑" panose="020B0503020204020204" pitchFamily="34" charset="-122"/>
                </a:endParaRPr>
              </a:p>
              <a:p>
                <a:pPr algn="ctr">
                  <a:lnSpc>
                    <a:spcPct val="130000"/>
                  </a:lnSpc>
                </a:pPr>
                <a:r>
                  <a:rPr lang="zh-CN" altLang="en-US" sz="900" dirty="0">
                    <a:solidFill>
                      <a:schemeClr val="tx1"/>
                    </a:solidFill>
                    <a:latin typeface="微软雅黑" panose="020B0503020204020204" pitchFamily="34" charset="-122"/>
                    <a:ea typeface="微软雅黑" panose="020B0503020204020204" pitchFamily="34" charset="-122"/>
                  </a:rPr>
                  <a:t>注册</a:t>
                </a:r>
              </a:p>
            </p:txBody>
          </p:sp>
          <p:cxnSp>
            <p:nvCxnSpPr>
              <p:cNvPr id="3145886" name="直接连接符 11"/>
              <p:cNvCxnSpPr>
                <a:cxnSpLocks/>
              </p:cNvCxnSpPr>
              <p:nvPr/>
            </p:nvCxnSpPr>
            <p:spPr>
              <a:xfrm>
                <a:off x="2990850" y="1427055"/>
                <a:ext cx="1057275" cy="0"/>
              </a:xfrm>
              <a:prstGeom prst="line">
                <a:avLst/>
              </a:prstGeom>
            </p:spPr>
            <p:style>
              <a:lnRef idx="1">
                <a:schemeClr val="dk1"/>
              </a:lnRef>
              <a:fillRef idx="0">
                <a:schemeClr val="dk1"/>
              </a:fillRef>
              <a:effectRef idx="0">
                <a:schemeClr val="dk1"/>
              </a:effectRef>
              <a:fontRef idx="minor">
                <a:schemeClr val="tx1"/>
              </a:fontRef>
            </p:style>
          </p:cxnSp>
        </p:grpSp>
        <p:grpSp>
          <p:nvGrpSpPr>
            <p:cNvPr id="161" name="组合 24"/>
            <p:cNvGrpSpPr/>
            <p:nvPr/>
          </p:nvGrpSpPr>
          <p:grpSpPr>
            <a:xfrm>
              <a:off x="3493912" y="2719204"/>
              <a:ext cx="720574" cy="633669"/>
              <a:chOff x="3581399" y="2987450"/>
              <a:chExt cx="1057278" cy="1041626"/>
            </a:xfrm>
          </p:grpSpPr>
          <p:sp>
            <p:nvSpPr>
              <p:cNvPr id="1048912" name="矩形 12"/>
              <p:cNvSpPr/>
              <p:nvPr/>
            </p:nvSpPr>
            <p:spPr>
              <a:xfrm>
                <a:off x="3581399" y="2987450"/>
                <a:ext cx="1057275" cy="1041626"/>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CN" sz="800" dirty="0">
                    <a:solidFill>
                      <a:schemeClr val="tx1"/>
                    </a:solidFill>
                    <a:latin typeface="微软雅黑" panose="020B0503020204020204" pitchFamily="34" charset="-122"/>
                    <a:ea typeface="微软雅黑" panose="020B0503020204020204" pitchFamily="34" charset="-122"/>
                  </a:rPr>
                  <a:t>4.2</a:t>
                </a:r>
              </a:p>
              <a:p>
                <a:pPr algn="ctr">
                  <a:lnSpc>
                    <a:spcPct val="130000"/>
                  </a:lnSpc>
                </a:pPr>
                <a:r>
                  <a:rPr lang="en-US" altLang="zh-CN" sz="400" dirty="0">
                    <a:solidFill>
                      <a:schemeClr val="tx1"/>
                    </a:solidFill>
                    <a:latin typeface="微软雅黑" panose="020B0503020204020204" pitchFamily="34" charset="-122"/>
                    <a:ea typeface="微软雅黑" panose="020B0503020204020204" pitchFamily="34" charset="-122"/>
                  </a:rPr>
                  <a:t> </a:t>
                </a:r>
              </a:p>
              <a:p>
                <a:pPr algn="ctr">
                  <a:lnSpc>
                    <a:spcPct val="130000"/>
                  </a:lnSpc>
                </a:pPr>
                <a:r>
                  <a:rPr lang="zh-CN" altLang="en-US" sz="800" dirty="0">
                    <a:solidFill>
                      <a:schemeClr val="tx1"/>
                    </a:solidFill>
                    <a:latin typeface="微软雅黑" panose="020B0503020204020204" pitchFamily="34" charset="-122"/>
                    <a:ea typeface="微软雅黑" panose="020B0503020204020204" pitchFamily="34" charset="-122"/>
                  </a:rPr>
                  <a:t>读者信息</a:t>
                </a:r>
                <a:endParaRPr lang="en-US" altLang="zh-CN" sz="800" dirty="0">
                  <a:solidFill>
                    <a:schemeClr val="tx1"/>
                  </a:solidFill>
                  <a:latin typeface="微软雅黑" panose="020B0503020204020204" pitchFamily="34" charset="-122"/>
                  <a:ea typeface="微软雅黑" panose="020B0503020204020204" pitchFamily="34" charset="-122"/>
                </a:endParaRPr>
              </a:p>
              <a:p>
                <a:pPr algn="ctr">
                  <a:lnSpc>
                    <a:spcPct val="130000"/>
                  </a:lnSpc>
                </a:pPr>
                <a:r>
                  <a:rPr lang="zh-CN" altLang="en-US" sz="800" dirty="0">
                    <a:solidFill>
                      <a:schemeClr val="tx1"/>
                    </a:solidFill>
                    <a:latin typeface="微软雅黑" panose="020B0503020204020204" pitchFamily="34" charset="-122"/>
                    <a:ea typeface="微软雅黑" panose="020B0503020204020204" pitchFamily="34" charset="-122"/>
                  </a:rPr>
                  <a:t>修改</a:t>
                </a:r>
              </a:p>
            </p:txBody>
          </p:sp>
          <p:cxnSp>
            <p:nvCxnSpPr>
              <p:cNvPr id="3145887" name="直接连接符 13"/>
              <p:cNvCxnSpPr>
                <a:cxnSpLocks/>
              </p:cNvCxnSpPr>
              <p:nvPr/>
            </p:nvCxnSpPr>
            <p:spPr>
              <a:xfrm>
                <a:off x="3581400" y="3411312"/>
                <a:ext cx="1057277" cy="0"/>
              </a:xfrm>
              <a:prstGeom prst="line">
                <a:avLst/>
              </a:prstGeom>
            </p:spPr>
            <p:style>
              <a:lnRef idx="1">
                <a:schemeClr val="dk1"/>
              </a:lnRef>
              <a:fillRef idx="0">
                <a:schemeClr val="dk1"/>
              </a:fillRef>
              <a:effectRef idx="0">
                <a:schemeClr val="dk1"/>
              </a:effectRef>
              <a:fontRef idx="minor">
                <a:schemeClr val="tx1"/>
              </a:fontRef>
            </p:style>
          </p:cxnSp>
        </p:grpSp>
        <p:grpSp>
          <p:nvGrpSpPr>
            <p:cNvPr id="162" name="组合 25"/>
            <p:cNvGrpSpPr/>
            <p:nvPr/>
          </p:nvGrpSpPr>
          <p:grpSpPr>
            <a:xfrm>
              <a:off x="3539577" y="4074429"/>
              <a:ext cx="664057" cy="587568"/>
              <a:chOff x="2200275" y="3698763"/>
              <a:chExt cx="1057275" cy="1041626"/>
            </a:xfrm>
          </p:grpSpPr>
          <p:sp>
            <p:nvSpPr>
              <p:cNvPr id="1048913" name="矩形 14"/>
              <p:cNvSpPr/>
              <p:nvPr/>
            </p:nvSpPr>
            <p:spPr>
              <a:xfrm>
                <a:off x="2200275" y="3698763"/>
                <a:ext cx="1057275" cy="1041626"/>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CN" sz="800" dirty="0">
                    <a:solidFill>
                      <a:schemeClr val="tx1"/>
                    </a:solidFill>
                    <a:latin typeface="微软雅黑" panose="020B0503020204020204" pitchFamily="34" charset="-122"/>
                    <a:ea typeface="微软雅黑" panose="020B0503020204020204" pitchFamily="34" charset="-122"/>
                  </a:rPr>
                  <a:t>4.3</a:t>
                </a:r>
              </a:p>
              <a:p>
                <a:pPr algn="ctr">
                  <a:lnSpc>
                    <a:spcPct val="130000"/>
                  </a:lnSpc>
                </a:pPr>
                <a:endParaRPr lang="en-US" altLang="zh-CN" sz="800" dirty="0">
                  <a:solidFill>
                    <a:schemeClr val="tx1"/>
                  </a:solidFill>
                  <a:latin typeface="微软雅黑" panose="020B0503020204020204" pitchFamily="34" charset="-122"/>
                  <a:ea typeface="微软雅黑" panose="020B0503020204020204" pitchFamily="34" charset="-122"/>
                </a:endParaRPr>
              </a:p>
              <a:p>
                <a:pPr algn="ctr">
                  <a:lnSpc>
                    <a:spcPct val="130000"/>
                  </a:lnSpc>
                </a:pPr>
                <a:r>
                  <a:rPr lang="zh-CN" altLang="en-US" sz="800" dirty="0">
                    <a:solidFill>
                      <a:schemeClr val="tx1"/>
                    </a:solidFill>
                    <a:latin typeface="微软雅黑" panose="020B0503020204020204" pitchFamily="34" charset="-122"/>
                    <a:ea typeface="微软雅黑" panose="020B0503020204020204" pitchFamily="34" charset="-122"/>
                  </a:rPr>
                  <a:t>信誉度</a:t>
                </a:r>
              </a:p>
            </p:txBody>
          </p:sp>
          <p:cxnSp>
            <p:nvCxnSpPr>
              <p:cNvPr id="3145888" name="直接连接符 15"/>
              <p:cNvCxnSpPr>
                <a:cxnSpLocks/>
              </p:cNvCxnSpPr>
              <p:nvPr/>
            </p:nvCxnSpPr>
            <p:spPr>
              <a:xfrm>
                <a:off x="2200275" y="4208350"/>
                <a:ext cx="1057275" cy="0"/>
              </a:xfrm>
              <a:prstGeom prst="line">
                <a:avLst/>
              </a:prstGeom>
            </p:spPr>
            <p:style>
              <a:lnRef idx="1">
                <a:schemeClr val="dk1"/>
              </a:lnRef>
              <a:fillRef idx="0">
                <a:schemeClr val="dk1"/>
              </a:fillRef>
              <a:effectRef idx="0">
                <a:schemeClr val="dk1"/>
              </a:effectRef>
              <a:fontRef idx="minor">
                <a:schemeClr val="tx1"/>
              </a:fontRef>
            </p:style>
          </p:cxnSp>
        </p:grpSp>
        <p:grpSp>
          <p:nvGrpSpPr>
            <p:cNvPr id="163" name="组合 26"/>
            <p:cNvGrpSpPr/>
            <p:nvPr/>
          </p:nvGrpSpPr>
          <p:grpSpPr>
            <a:xfrm>
              <a:off x="3565979" y="5237097"/>
              <a:ext cx="542928" cy="524261"/>
              <a:chOff x="2986087" y="5162207"/>
              <a:chExt cx="1057275" cy="1041626"/>
            </a:xfrm>
          </p:grpSpPr>
          <p:sp>
            <p:nvSpPr>
              <p:cNvPr id="1048914" name="矩形 22"/>
              <p:cNvSpPr/>
              <p:nvPr/>
            </p:nvSpPr>
            <p:spPr>
              <a:xfrm>
                <a:off x="2986087" y="5162207"/>
                <a:ext cx="1057275" cy="1041626"/>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altLang="zh-CN" sz="700" dirty="0">
                    <a:solidFill>
                      <a:schemeClr val="tx1"/>
                    </a:solidFill>
                    <a:latin typeface="微软雅黑" panose="020B0503020204020204" pitchFamily="34" charset="-122"/>
                    <a:ea typeface="微软雅黑" panose="020B0503020204020204" pitchFamily="34" charset="-122"/>
                  </a:rPr>
                  <a:t>4.4</a:t>
                </a:r>
              </a:p>
              <a:p>
                <a:pPr algn="ctr">
                  <a:lnSpc>
                    <a:spcPct val="130000"/>
                  </a:lnSpc>
                </a:pPr>
                <a:endParaRPr lang="en-US" altLang="zh-CN" sz="700" dirty="0">
                  <a:solidFill>
                    <a:schemeClr val="tx1"/>
                  </a:solidFill>
                  <a:latin typeface="微软雅黑" panose="020B0503020204020204" pitchFamily="34" charset="-122"/>
                  <a:ea typeface="微软雅黑" panose="020B0503020204020204" pitchFamily="34" charset="-122"/>
                </a:endParaRPr>
              </a:p>
              <a:p>
                <a:pPr algn="ctr">
                  <a:lnSpc>
                    <a:spcPct val="130000"/>
                  </a:lnSpc>
                </a:pPr>
                <a:r>
                  <a:rPr lang="zh-CN" altLang="en-US" sz="700" dirty="0">
                    <a:solidFill>
                      <a:schemeClr val="tx1"/>
                    </a:solidFill>
                    <a:latin typeface="微软雅黑" panose="020B0503020204020204" pitchFamily="34" charset="-122"/>
                    <a:ea typeface="微软雅黑" panose="020B0503020204020204" pitchFamily="34" charset="-122"/>
                  </a:rPr>
                  <a:t>读者意见</a:t>
                </a:r>
              </a:p>
            </p:txBody>
          </p:sp>
          <p:cxnSp>
            <p:nvCxnSpPr>
              <p:cNvPr id="3145889" name="直接连接符 23"/>
              <p:cNvCxnSpPr>
                <a:cxnSpLocks/>
              </p:cNvCxnSpPr>
              <p:nvPr/>
            </p:nvCxnSpPr>
            <p:spPr>
              <a:xfrm>
                <a:off x="2986087" y="5671794"/>
                <a:ext cx="1057275" cy="0"/>
              </a:xfrm>
              <a:prstGeom prst="line">
                <a:avLst/>
              </a:prstGeom>
            </p:spPr>
            <p:style>
              <a:lnRef idx="1">
                <a:schemeClr val="dk1"/>
              </a:lnRef>
              <a:fillRef idx="0">
                <a:schemeClr val="dk1"/>
              </a:fillRef>
              <a:effectRef idx="0">
                <a:schemeClr val="dk1"/>
              </a:effectRef>
              <a:fontRef idx="minor">
                <a:schemeClr val="tx1"/>
              </a:fontRef>
            </p:style>
          </p:cxnSp>
        </p:grpSp>
        <p:grpSp>
          <p:nvGrpSpPr>
            <p:cNvPr id="164" name="组合 50"/>
            <p:cNvGrpSpPr/>
            <p:nvPr/>
          </p:nvGrpSpPr>
          <p:grpSpPr>
            <a:xfrm>
              <a:off x="5758616" y="1753982"/>
              <a:ext cx="1461575" cy="488326"/>
              <a:chOff x="5324475" y="533488"/>
              <a:chExt cx="2247161" cy="781050"/>
            </a:xfrm>
          </p:grpSpPr>
          <p:sp>
            <p:nvSpPr>
              <p:cNvPr id="1048915" name="矩形 28"/>
              <p:cNvSpPr/>
              <p:nvPr/>
            </p:nvSpPr>
            <p:spPr>
              <a:xfrm>
                <a:off x="5324475" y="657225"/>
                <a:ext cx="1885950" cy="6000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700" dirty="0">
                    <a:solidFill>
                      <a:schemeClr val="tx1"/>
                    </a:solidFill>
                    <a:latin typeface="微软雅黑" panose="020B0503020204020204" pitchFamily="34" charset="-122"/>
                    <a:ea typeface="微软雅黑" panose="020B0503020204020204" pitchFamily="34" charset="-122"/>
                  </a:rPr>
                  <a:t>             </a:t>
                </a:r>
                <a:r>
                  <a:rPr lang="zh-CN" altLang="en-US" sz="900" dirty="0">
                    <a:solidFill>
                      <a:schemeClr val="tx1"/>
                    </a:solidFill>
                    <a:latin typeface="微软雅黑" panose="020B0503020204020204" pitchFamily="34" charset="-122"/>
                    <a:ea typeface="微软雅黑" panose="020B0503020204020204" pitchFamily="34" charset="-122"/>
                  </a:rPr>
                  <a:t>读者信息表</a:t>
                </a:r>
              </a:p>
            </p:txBody>
          </p:sp>
          <p:sp>
            <p:nvSpPr>
              <p:cNvPr id="1048916" name="矩形 29"/>
              <p:cNvSpPr/>
              <p:nvPr/>
            </p:nvSpPr>
            <p:spPr>
              <a:xfrm>
                <a:off x="7146950" y="533488"/>
                <a:ext cx="424686"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3145890" name="直接连接符 37"/>
              <p:cNvCxnSpPr>
                <a:cxnSpLocks/>
              </p:cNvCxnSpPr>
              <p:nvPr/>
            </p:nvCxnSpPr>
            <p:spPr>
              <a:xfrm>
                <a:off x="5972175" y="657225"/>
                <a:ext cx="0" cy="600075"/>
              </a:xfrm>
              <a:prstGeom prst="line">
                <a:avLst/>
              </a:prstGeom>
            </p:spPr>
            <p:style>
              <a:lnRef idx="1">
                <a:schemeClr val="dk1"/>
              </a:lnRef>
              <a:fillRef idx="0">
                <a:schemeClr val="dk1"/>
              </a:fillRef>
              <a:effectRef idx="0">
                <a:schemeClr val="dk1"/>
              </a:effectRef>
              <a:fontRef idx="minor">
                <a:schemeClr val="tx1"/>
              </a:fontRef>
            </p:style>
          </p:cxnSp>
        </p:grpSp>
        <p:grpSp>
          <p:nvGrpSpPr>
            <p:cNvPr id="165" name="组合 59"/>
            <p:cNvGrpSpPr/>
            <p:nvPr/>
          </p:nvGrpSpPr>
          <p:grpSpPr>
            <a:xfrm>
              <a:off x="5764365" y="4521407"/>
              <a:ext cx="1464577" cy="404750"/>
              <a:chOff x="5324475" y="514397"/>
              <a:chExt cx="2234752" cy="781050"/>
            </a:xfrm>
          </p:grpSpPr>
          <p:sp>
            <p:nvSpPr>
              <p:cNvPr id="1048917" name="矩形 60"/>
              <p:cNvSpPr/>
              <p:nvPr/>
            </p:nvSpPr>
            <p:spPr>
              <a:xfrm>
                <a:off x="5324475" y="657225"/>
                <a:ext cx="1885950" cy="6000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800" dirty="0">
                    <a:solidFill>
                      <a:schemeClr val="tx1"/>
                    </a:solidFill>
                    <a:latin typeface="微软雅黑" panose="020B0503020204020204" pitchFamily="34" charset="-122"/>
                    <a:ea typeface="微软雅黑" panose="020B0503020204020204" pitchFamily="34" charset="-122"/>
                  </a:rPr>
                  <a:t>             </a:t>
                </a:r>
                <a:r>
                  <a:rPr lang="zh-CN" altLang="en-US" sz="1000" dirty="0">
                    <a:solidFill>
                      <a:schemeClr val="tx1"/>
                    </a:solidFill>
                    <a:latin typeface="微软雅黑" panose="020B0503020204020204" pitchFamily="34" charset="-122"/>
                    <a:ea typeface="微软雅黑" panose="020B0503020204020204" pitchFamily="34" charset="-122"/>
                  </a:rPr>
                  <a:t>信誉度表</a:t>
                </a:r>
              </a:p>
            </p:txBody>
          </p:sp>
          <p:sp>
            <p:nvSpPr>
              <p:cNvPr id="1048918" name="矩形 61"/>
              <p:cNvSpPr/>
              <p:nvPr/>
            </p:nvSpPr>
            <p:spPr>
              <a:xfrm>
                <a:off x="7134541" y="514397"/>
                <a:ext cx="424686"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latin typeface="微软雅黑" panose="020B0503020204020204" pitchFamily="34" charset="-122"/>
                  <a:ea typeface="微软雅黑" panose="020B0503020204020204" pitchFamily="34" charset="-122"/>
                </a:endParaRPr>
              </a:p>
            </p:txBody>
          </p:sp>
          <p:cxnSp>
            <p:nvCxnSpPr>
              <p:cNvPr id="3145891" name="直接连接符 62"/>
              <p:cNvCxnSpPr>
                <a:cxnSpLocks/>
              </p:cNvCxnSpPr>
              <p:nvPr/>
            </p:nvCxnSpPr>
            <p:spPr>
              <a:xfrm>
                <a:off x="5972175" y="657225"/>
                <a:ext cx="0" cy="600075"/>
              </a:xfrm>
              <a:prstGeom prst="line">
                <a:avLst/>
              </a:prstGeom>
            </p:spPr>
            <p:style>
              <a:lnRef idx="1">
                <a:schemeClr val="dk1"/>
              </a:lnRef>
              <a:fillRef idx="0">
                <a:schemeClr val="dk1"/>
              </a:fillRef>
              <a:effectRef idx="0">
                <a:schemeClr val="dk1"/>
              </a:effectRef>
              <a:fontRef idx="minor">
                <a:schemeClr val="tx1"/>
              </a:fontRef>
            </p:style>
          </p:cxnSp>
        </p:grpSp>
        <p:grpSp>
          <p:nvGrpSpPr>
            <p:cNvPr id="166" name="组合 63"/>
            <p:cNvGrpSpPr/>
            <p:nvPr/>
          </p:nvGrpSpPr>
          <p:grpSpPr>
            <a:xfrm>
              <a:off x="5758616" y="5237097"/>
              <a:ext cx="1399765" cy="439701"/>
              <a:chOff x="5324475" y="514397"/>
              <a:chExt cx="2230880" cy="781050"/>
            </a:xfrm>
          </p:grpSpPr>
          <p:sp>
            <p:nvSpPr>
              <p:cNvPr id="1048919" name="矩形 64"/>
              <p:cNvSpPr/>
              <p:nvPr/>
            </p:nvSpPr>
            <p:spPr>
              <a:xfrm>
                <a:off x="5324475" y="657225"/>
                <a:ext cx="1885950" cy="6000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6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读者意见表</a:t>
                </a:r>
              </a:p>
            </p:txBody>
          </p:sp>
          <p:sp>
            <p:nvSpPr>
              <p:cNvPr id="1048920" name="矩形 65"/>
              <p:cNvSpPr/>
              <p:nvPr/>
            </p:nvSpPr>
            <p:spPr>
              <a:xfrm>
                <a:off x="7130668" y="514397"/>
                <a:ext cx="424687"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800" dirty="0">
                  <a:latin typeface="微软雅黑" panose="020B0503020204020204" pitchFamily="34" charset="-122"/>
                  <a:ea typeface="微软雅黑" panose="020B0503020204020204" pitchFamily="34" charset="-122"/>
                </a:endParaRPr>
              </a:p>
            </p:txBody>
          </p:sp>
          <p:cxnSp>
            <p:nvCxnSpPr>
              <p:cNvPr id="3145892" name="直接连接符 66"/>
              <p:cNvCxnSpPr>
                <a:cxnSpLocks/>
              </p:cNvCxnSpPr>
              <p:nvPr/>
            </p:nvCxnSpPr>
            <p:spPr>
              <a:xfrm>
                <a:off x="5972175" y="657225"/>
                <a:ext cx="0" cy="600075"/>
              </a:xfrm>
              <a:prstGeom prst="line">
                <a:avLst/>
              </a:prstGeom>
            </p:spPr>
            <p:style>
              <a:lnRef idx="1">
                <a:schemeClr val="dk1"/>
              </a:lnRef>
              <a:fillRef idx="0">
                <a:schemeClr val="dk1"/>
              </a:fillRef>
              <a:effectRef idx="0">
                <a:schemeClr val="dk1"/>
              </a:effectRef>
              <a:fontRef idx="minor">
                <a:schemeClr val="tx1"/>
              </a:fontRef>
            </p:style>
          </p:cxnSp>
        </p:grpSp>
        <p:grpSp>
          <p:nvGrpSpPr>
            <p:cNvPr id="167" name="组合 67"/>
            <p:cNvGrpSpPr/>
            <p:nvPr/>
          </p:nvGrpSpPr>
          <p:grpSpPr>
            <a:xfrm>
              <a:off x="8787279" y="1426499"/>
              <a:ext cx="1461575" cy="404846"/>
              <a:chOff x="5324475" y="513998"/>
              <a:chExt cx="2275883" cy="781050"/>
            </a:xfrm>
          </p:grpSpPr>
          <p:sp>
            <p:nvSpPr>
              <p:cNvPr id="1048921" name="矩形 68"/>
              <p:cNvSpPr/>
              <p:nvPr/>
            </p:nvSpPr>
            <p:spPr>
              <a:xfrm>
                <a:off x="5324475" y="657225"/>
                <a:ext cx="1885950" cy="6000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800" dirty="0">
                    <a:solidFill>
                      <a:schemeClr val="tx1"/>
                    </a:solidFill>
                    <a:latin typeface="微软雅黑" panose="020B0503020204020204" pitchFamily="34" charset="-122"/>
                    <a:ea typeface="微软雅黑" panose="020B0503020204020204" pitchFamily="34" charset="-122"/>
                  </a:rPr>
                  <a:t>             </a:t>
                </a:r>
                <a:r>
                  <a:rPr lang="zh-CN" altLang="en-US" sz="1000" dirty="0">
                    <a:solidFill>
                      <a:schemeClr val="tx1"/>
                    </a:solidFill>
                    <a:latin typeface="微软雅黑" panose="020B0503020204020204" pitchFamily="34" charset="-122"/>
                    <a:ea typeface="微软雅黑" panose="020B0503020204020204" pitchFamily="34" charset="-122"/>
                  </a:rPr>
                  <a:t>罚款信息表</a:t>
                </a:r>
              </a:p>
            </p:txBody>
          </p:sp>
          <p:sp>
            <p:nvSpPr>
              <p:cNvPr id="1048922" name="矩形 69"/>
              <p:cNvSpPr/>
              <p:nvPr/>
            </p:nvSpPr>
            <p:spPr>
              <a:xfrm>
                <a:off x="7175672" y="513998"/>
                <a:ext cx="424686"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3145893" name="直接连接符 70"/>
              <p:cNvCxnSpPr>
                <a:cxnSpLocks/>
              </p:cNvCxnSpPr>
              <p:nvPr/>
            </p:nvCxnSpPr>
            <p:spPr>
              <a:xfrm>
                <a:off x="5972175" y="657225"/>
                <a:ext cx="0" cy="600075"/>
              </a:xfrm>
              <a:prstGeom prst="line">
                <a:avLst/>
              </a:prstGeom>
            </p:spPr>
            <p:style>
              <a:lnRef idx="1">
                <a:schemeClr val="dk1"/>
              </a:lnRef>
              <a:fillRef idx="0">
                <a:schemeClr val="dk1"/>
              </a:fillRef>
              <a:effectRef idx="0">
                <a:schemeClr val="dk1"/>
              </a:effectRef>
              <a:fontRef idx="minor">
                <a:schemeClr val="tx1"/>
              </a:fontRef>
            </p:style>
          </p:cxnSp>
        </p:grpSp>
        <p:grpSp>
          <p:nvGrpSpPr>
            <p:cNvPr id="168" name="组合 71"/>
            <p:cNvGrpSpPr/>
            <p:nvPr/>
          </p:nvGrpSpPr>
          <p:grpSpPr>
            <a:xfrm>
              <a:off x="8787279" y="2156227"/>
              <a:ext cx="1461576" cy="404846"/>
              <a:chOff x="5324475" y="566737"/>
              <a:chExt cx="2275879" cy="781050"/>
            </a:xfrm>
          </p:grpSpPr>
          <p:sp>
            <p:nvSpPr>
              <p:cNvPr id="1048923" name="矩形 72"/>
              <p:cNvSpPr/>
              <p:nvPr/>
            </p:nvSpPr>
            <p:spPr>
              <a:xfrm>
                <a:off x="5324475" y="657225"/>
                <a:ext cx="1885950" cy="6000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800" dirty="0">
                    <a:solidFill>
                      <a:schemeClr val="tx1"/>
                    </a:solidFill>
                    <a:latin typeface="微软雅黑" panose="020B0503020204020204" pitchFamily="34" charset="-122"/>
                    <a:ea typeface="微软雅黑" panose="020B0503020204020204" pitchFamily="34" charset="-122"/>
                  </a:rPr>
                  <a:t>             </a:t>
                </a:r>
                <a:r>
                  <a:rPr lang="zh-CN" altLang="en-US" sz="1000" dirty="0">
                    <a:solidFill>
                      <a:schemeClr val="tx1"/>
                    </a:solidFill>
                    <a:latin typeface="微软雅黑" panose="020B0503020204020204" pitchFamily="34" charset="-122"/>
                    <a:ea typeface="微软雅黑" panose="020B0503020204020204" pitchFamily="34" charset="-122"/>
                  </a:rPr>
                  <a:t>借阅信息表</a:t>
                </a:r>
              </a:p>
            </p:txBody>
          </p:sp>
          <p:sp>
            <p:nvSpPr>
              <p:cNvPr id="1048924" name="矩形 73"/>
              <p:cNvSpPr/>
              <p:nvPr/>
            </p:nvSpPr>
            <p:spPr>
              <a:xfrm>
                <a:off x="7175668" y="566737"/>
                <a:ext cx="424686"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3145894" name="直接连接符 74"/>
              <p:cNvCxnSpPr>
                <a:cxnSpLocks/>
              </p:cNvCxnSpPr>
              <p:nvPr/>
            </p:nvCxnSpPr>
            <p:spPr>
              <a:xfrm>
                <a:off x="5972175" y="657225"/>
                <a:ext cx="0" cy="600075"/>
              </a:xfrm>
              <a:prstGeom prst="line">
                <a:avLst/>
              </a:prstGeom>
            </p:spPr>
            <p:style>
              <a:lnRef idx="1">
                <a:schemeClr val="dk1"/>
              </a:lnRef>
              <a:fillRef idx="0">
                <a:schemeClr val="dk1"/>
              </a:fillRef>
              <a:effectRef idx="0">
                <a:schemeClr val="dk1"/>
              </a:effectRef>
              <a:fontRef idx="minor">
                <a:schemeClr val="tx1"/>
              </a:fontRef>
            </p:style>
          </p:cxnSp>
        </p:grpSp>
        <p:sp>
          <p:nvSpPr>
            <p:cNvPr id="1048925" name="矩形 76"/>
            <p:cNvSpPr/>
            <p:nvPr/>
          </p:nvSpPr>
          <p:spPr>
            <a:xfrm>
              <a:off x="9053550" y="3651131"/>
              <a:ext cx="714514" cy="311040"/>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zh-CN" altLang="en-US" sz="1200" dirty="0">
                  <a:solidFill>
                    <a:schemeClr val="tx1"/>
                  </a:solidFill>
                  <a:latin typeface="微软雅黑" panose="020B0503020204020204" pitchFamily="34" charset="-122"/>
                  <a:ea typeface="微软雅黑" panose="020B0503020204020204" pitchFamily="34" charset="-122"/>
                </a:rPr>
                <a:t>管理员</a:t>
              </a:r>
            </a:p>
          </p:txBody>
        </p:sp>
        <p:cxnSp>
          <p:nvCxnSpPr>
            <p:cNvPr id="3145895" name="连接符: 肘形 80"/>
            <p:cNvCxnSpPr>
              <a:cxnSpLocks/>
              <a:stCxn id="1048910" idx="0"/>
              <a:endCxn id="1048911" idx="1"/>
            </p:cNvCxnSpPr>
            <p:nvPr/>
          </p:nvCxnSpPr>
          <p:spPr>
            <a:xfrm rot="5400000" flipH="1" flipV="1">
              <a:off x="2101498" y="2081570"/>
              <a:ext cx="1494065" cy="13820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896" name="连接符: 肘形 86"/>
            <p:cNvCxnSpPr>
              <a:cxnSpLocks/>
            </p:cNvCxnSpPr>
            <p:nvPr/>
          </p:nvCxnSpPr>
          <p:spPr>
            <a:xfrm rot="5400000" flipH="1" flipV="1">
              <a:off x="2744822" y="2609630"/>
              <a:ext cx="483610" cy="13364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897" name="连接符: 肘形 88"/>
            <p:cNvCxnSpPr>
              <a:cxnSpLocks/>
              <a:stCxn id="1048915" idx="0"/>
            </p:cNvCxnSpPr>
            <p:nvPr/>
          </p:nvCxnSpPr>
          <p:spPr>
            <a:xfrm rot="16200000" flipH="1" flipV="1">
              <a:off x="3262233" y="425292"/>
              <a:ext cx="1703650" cy="4515756"/>
            </a:xfrm>
            <a:prstGeom prst="bentConnector4">
              <a:avLst>
                <a:gd name="adj1" fmla="val -13418"/>
                <a:gd name="adj2" fmla="val 1002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898" name="连接符: 肘形 91"/>
            <p:cNvCxnSpPr>
              <a:cxnSpLocks/>
              <a:stCxn id="1048911" idx="3"/>
              <a:endCxn id="1048915" idx="1"/>
            </p:cNvCxnSpPr>
            <p:nvPr/>
          </p:nvCxnSpPr>
          <p:spPr>
            <a:xfrm flipV="1">
              <a:off x="4204165" y="2018934"/>
              <a:ext cx="1554451" cy="66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899" name="连接符: 肘形 93"/>
            <p:cNvCxnSpPr>
              <a:cxnSpLocks/>
              <a:stCxn id="1048912" idx="3"/>
            </p:cNvCxnSpPr>
            <p:nvPr/>
          </p:nvCxnSpPr>
          <p:spPr>
            <a:xfrm flipV="1">
              <a:off x="4214484" y="2206522"/>
              <a:ext cx="1965610" cy="829517"/>
            </a:xfrm>
            <a:prstGeom prst="bentConnector3">
              <a:avLst>
                <a:gd name="adj1" fmla="val 1000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900" name="连接符: 肘形 96"/>
            <p:cNvCxnSpPr>
              <a:cxnSpLocks/>
              <a:stCxn id="1048915" idx="2"/>
              <a:endCxn id="1048913" idx="1"/>
            </p:cNvCxnSpPr>
            <p:nvPr/>
          </p:nvCxnSpPr>
          <p:spPr>
            <a:xfrm rot="5400000">
              <a:off x="3874912" y="1871188"/>
              <a:ext cx="2161691" cy="2832359"/>
            </a:xfrm>
            <a:prstGeom prst="bentConnector4">
              <a:avLst>
                <a:gd name="adj1" fmla="val 61129"/>
                <a:gd name="adj2" fmla="val 108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901" name="连接符: 肘形 102"/>
            <p:cNvCxnSpPr>
              <a:cxnSpLocks/>
              <a:endCxn id="1048914" idx="1"/>
            </p:cNvCxnSpPr>
            <p:nvPr/>
          </p:nvCxnSpPr>
          <p:spPr>
            <a:xfrm>
              <a:off x="1979562" y="4017131"/>
              <a:ext cx="1586417" cy="1482097"/>
            </a:xfrm>
            <a:prstGeom prst="bentConnector3">
              <a:avLst>
                <a:gd name="adj1" fmla="val 6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902" name="连接符: 肘形 107"/>
            <p:cNvCxnSpPr>
              <a:cxnSpLocks/>
              <a:stCxn id="1048914" idx="3"/>
              <a:endCxn id="1048919" idx="1"/>
            </p:cNvCxnSpPr>
            <p:nvPr/>
          </p:nvCxnSpPr>
          <p:spPr>
            <a:xfrm flipV="1">
              <a:off x="4108907" y="5486414"/>
              <a:ext cx="1649709" cy="128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903" name="连接符: 肘形 109"/>
            <p:cNvCxnSpPr>
              <a:cxnSpLocks/>
              <a:stCxn id="1048917" idx="2"/>
              <a:endCxn id="1048910" idx="2"/>
            </p:cNvCxnSpPr>
            <p:nvPr/>
          </p:nvCxnSpPr>
          <p:spPr>
            <a:xfrm rot="5400000" flipH="1">
              <a:off x="3828964" y="2352994"/>
              <a:ext cx="881914" cy="4224875"/>
            </a:xfrm>
            <a:prstGeom prst="bentConnector3">
              <a:avLst>
                <a:gd name="adj1" fmla="val -259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904" name="连接符: 肘形 120"/>
            <p:cNvCxnSpPr>
              <a:cxnSpLocks/>
              <a:stCxn id="1048921" idx="1"/>
            </p:cNvCxnSpPr>
            <p:nvPr/>
          </p:nvCxnSpPr>
          <p:spPr>
            <a:xfrm rot="10800000" flipV="1">
              <a:off x="4203635" y="1656259"/>
              <a:ext cx="4583645" cy="2489538"/>
            </a:xfrm>
            <a:prstGeom prst="bentConnector3">
              <a:avLst>
                <a:gd name="adj1" fmla="val 280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905" name="连接符: 肘形 123"/>
            <p:cNvCxnSpPr>
              <a:cxnSpLocks/>
              <a:stCxn id="1048923" idx="1"/>
              <a:endCxn id="1048913" idx="3"/>
            </p:cNvCxnSpPr>
            <p:nvPr/>
          </p:nvCxnSpPr>
          <p:spPr>
            <a:xfrm rot="10800000" flipV="1">
              <a:off x="4203635" y="2358649"/>
              <a:ext cx="4583645" cy="2009563"/>
            </a:xfrm>
            <a:prstGeom prst="bentConnector3">
              <a:avLst>
                <a:gd name="adj1" fmla="val 261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906" name="连接符: 肘形 127"/>
            <p:cNvCxnSpPr>
              <a:cxnSpLocks/>
              <a:stCxn id="1048919" idx="2"/>
              <a:endCxn id="1048925" idx="2"/>
            </p:cNvCxnSpPr>
            <p:nvPr/>
          </p:nvCxnSpPr>
          <p:spPr>
            <a:xfrm rot="5400000" flipH="1" flipV="1">
              <a:off x="7033970" y="3278486"/>
              <a:ext cx="1693152" cy="3060521"/>
            </a:xfrm>
            <a:prstGeom prst="bentConnector3">
              <a:avLst>
                <a:gd name="adj1" fmla="val -1350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926" name="文本框 128"/>
            <p:cNvSpPr txBox="1"/>
            <p:nvPr/>
          </p:nvSpPr>
          <p:spPr>
            <a:xfrm>
              <a:off x="2964540" y="1346138"/>
              <a:ext cx="792480" cy="256541"/>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读者信息</a:t>
              </a:r>
            </a:p>
          </p:txBody>
        </p:sp>
        <p:sp>
          <p:nvSpPr>
            <p:cNvPr id="1048927" name="文本框 131"/>
            <p:cNvSpPr txBox="1"/>
            <p:nvPr/>
          </p:nvSpPr>
          <p:spPr>
            <a:xfrm>
              <a:off x="2277046" y="1773538"/>
              <a:ext cx="792480" cy="256540"/>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读者信息</a:t>
              </a:r>
            </a:p>
          </p:txBody>
        </p:sp>
        <p:sp>
          <p:nvSpPr>
            <p:cNvPr id="1048928" name="文本框 133"/>
            <p:cNvSpPr txBox="1"/>
            <p:nvPr/>
          </p:nvSpPr>
          <p:spPr>
            <a:xfrm>
              <a:off x="4510390" y="1770069"/>
              <a:ext cx="792481" cy="256541"/>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读者信息</a:t>
              </a:r>
            </a:p>
          </p:txBody>
        </p:sp>
        <p:sp>
          <p:nvSpPr>
            <p:cNvPr id="1048929" name="文本框 135"/>
            <p:cNvSpPr txBox="1"/>
            <p:nvPr/>
          </p:nvSpPr>
          <p:spPr>
            <a:xfrm>
              <a:off x="4569257" y="3281667"/>
              <a:ext cx="792480" cy="256540"/>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读者信息</a:t>
              </a:r>
            </a:p>
          </p:txBody>
        </p:sp>
        <p:sp>
          <p:nvSpPr>
            <p:cNvPr id="1048930" name="文本框 137"/>
            <p:cNvSpPr txBox="1"/>
            <p:nvPr/>
          </p:nvSpPr>
          <p:spPr>
            <a:xfrm>
              <a:off x="2318411" y="2799539"/>
              <a:ext cx="1097280" cy="256541"/>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新的读者信息</a:t>
              </a:r>
            </a:p>
          </p:txBody>
        </p:sp>
        <p:sp>
          <p:nvSpPr>
            <p:cNvPr id="1048931" name="文本框 141"/>
            <p:cNvSpPr txBox="1"/>
            <p:nvPr/>
          </p:nvSpPr>
          <p:spPr>
            <a:xfrm>
              <a:off x="4569257" y="2792188"/>
              <a:ext cx="1097280" cy="256541"/>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新的读者信息</a:t>
              </a:r>
            </a:p>
          </p:txBody>
        </p:sp>
        <p:sp>
          <p:nvSpPr>
            <p:cNvPr id="1048932" name="文本框 143"/>
            <p:cNvSpPr txBox="1"/>
            <p:nvPr/>
          </p:nvSpPr>
          <p:spPr>
            <a:xfrm>
              <a:off x="4481078" y="4482803"/>
              <a:ext cx="944880" cy="256541"/>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信誉度信息</a:t>
              </a:r>
            </a:p>
          </p:txBody>
        </p:sp>
        <p:sp>
          <p:nvSpPr>
            <p:cNvPr id="1048933" name="文本框 145"/>
            <p:cNvSpPr txBox="1"/>
            <p:nvPr/>
          </p:nvSpPr>
          <p:spPr>
            <a:xfrm>
              <a:off x="3173420" y="4875610"/>
              <a:ext cx="944880" cy="256541"/>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信誉度信息</a:t>
              </a:r>
            </a:p>
          </p:txBody>
        </p:sp>
        <p:sp>
          <p:nvSpPr>
            <p:cNvPr id="1048934" name="文本框 147"/>
            <p:cNvSpPr txBox="1"/>
            <p:nvPr/>
          </p:nvSpPr>
          <p:spPr>
            <a:xfrm>
              <a:off x="2187127" y="5259288"/>
              <a:ext cx="944880" cy="256540"/>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提出的意见</a:t>
              </a:r>
            </a:p>
          </p:txBody>
        </p:sp>
        <p:sp>
          <p:nvSpPr>
            <p:cNvPr id="1048935" name="文本框 149"/>
            <p:cNvSpPr txBox="1"/>
            <p:nvPr/>
          </p:nvSpPr>
          <p:spPr>
            <a:xfrm>
              <a:off x="4385815" y="5262068"/>
              <a:ext cx="792481" cy="256540"/>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读者意见</a:t>
              </a:r>
            </a:p>
          </p:txBody>
        </p:sp>
        <p:cxnSp>
          <p:nvCxnSpPr>
            <p:cNvPr id="3145907" name="连接符: 肘形 151"/>
            <p:cNvCxnSpPr>
              <a:cxnSpLocks/>
              <a:endCxn id="1048917" idx="1"/>
            </p:cNvCxnSpPr>
            <p:nvPr/>
          </p:nvCxnSpPr>
          <p:spPr>
            <a:xfrm>
              <a:off x="4214484" y="4521407"/>
              <a:ext cx="1549881" cy="229498"/>
            </a:xfrm>
            <a:prstGeom prst="bentConnector3">
              <a:avLst>
                <a:gd name="adj1" fmla="val 4502"/>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936" name="文本框 155"/>
            <p:cNvSpPr txBox="1"/>
            <p:nvPr/>
          </p:nvSpPr>
          <p:spPr>
            <a:xfrm>
              <a:off x="7686698" y="1399518"/>
              <a:ext cx="792481" cy="256541"/>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欠款时间</a:t>
              </a:r>
            </a:p>
          </p:txBody>
        </p:sp>
        <p:sp>
          <p:nvSpPr>
            <p:cNvPr id="1048937" name="文本框 157"/>
            <p:cNvSpPr txBox="1"/>
            <p:nvPr/>
          </p:nvSpPr>
          <p:spPr>
            <a:xfrm>
              <a:off x="7734545" y="2115770"/>
              <a:ext cx="944881" cy="256541"/>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当前借书数</a:t>
              </a:r>
            </a:p>
          </p:txBody>
        </p:sp>
        <p:sp>
          <p:nvSpPr>
            <p:cNvPr id="1048938" name="文本框 159"/>
            <p:cNvSpPr txBox="1"/>
            <p:nvPr/>
          </p:nvSpPr>
          <p:spPr>
            <a:xfrm>
              <a:off x="7700007" y="5606860"/>
              <a:ext cx="792480" cy="256540"/>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读者意见</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anim calcmode="lin" valueType="num">
                                      <p:cBhvr>
                                        <p:cTn id="8" dur="1000" fill="hold"/>
                                        <p:tgtEl>
                                          <p:spTgt spid="159"/>
                                        </p:tgtEl>
                                        <p:attrNameLst>
                                          <p:attrName>ppt_x</p:attrName>
                                        </p:attrNameLst>
                                      </p:cBhvr>
                                      <p:tavLst>
                                        <p:tav tm="0">
                                          <p:val>
                                            <p:strVal val="#ppt_x"/>
                                          </p:val>
                                        </p:tav>
                                        <p:tav tm="100000">
                                          <p:val>
                                            <p:strVal val="#ppt_x"/>
                                          </p:val>
                                        </p:tav>
                                      </p:tavLst>
                                    </p:anim>
                                    <p:anim calcmode="lin" valueType="num">
                                      <p:cBhvr>
                                        <p:cTn id="9"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9" name="文本框 9"/>
          <p:cNvSpPr txBox="1"/>
          <p:nvPr/>
        </p:nvSpPr>
        <p:spPr>
          <a:xfrm>
            <a:off x="1058917" y="1584211"/>
            <a:ext cx="7846958" cy="3970318"/>
          </a:xfrm>
          <a:prstGeom prst="rect">
            <a:avLst/>
          </a:prstGeom>
          <a:noFill/>
          <a:ln>
            <a:solidFill>
              <a:schemeClr val="tx1"/>
            </a:solidFill>
          </a:ln>
        </p:spPr>
        <p:txBody>
          <a:bodyPr wrap="square">
            <a:spAutoFit/>
          </a:bodyPr>
          <a:lstStyle/>
          <a:p>
            <a:pPr marL="914400" lvl="1" indent="-457200">
              <a:buFont typeface="Arial" panose="020B0604020202020204" pitchFamily="34" charset="0"/>
              <a:buChar char="•"/>
            </a:pPr>
            <a:r>
              <a:rPr lang="zh-CN" altLang="en-US" sz="2800" dirty="0"/>
              <a:t>名字</a:t>
            </a:r>
            <a:r>
              <a:rPr lang="en-US" altLang="zh-CN" sz="2800" dirty="0"/>
              <a:t>:</a:t>
            </a:r>
            <a:r>
              <a:rPr lang="zh-CN" altLang="en-US" sz="2800" dirty="0"/>
              <a:t>书籍采购表</a:t>
            </a:r>
            <a:endParaRPr lang="en-US" altLang="zh-CN" sz="2800" dirty="0"/>
          </a:p>
          <a:p>
            <a:pPr marL="914400" lvl="1" indent="-457200">
              <a:buFont typeface="Arial" panose="020B0604020202020204" pitchFamily="34" charset="0"/>
              <a:buChar char="•"/>
            </a:pPr>
            <a:endParaRPr lang="en-US" altLang="zh-CN" sz="2800" dirty="0"/>
          </a:p>
          <a:p>
            <a:pPr marL="914400" lvl="1" indent="-457200">
              <a:buFont typeface="Arial" panose="020B0604020202020204" pitchFamily="34" charset="0"/>
              <a:buChar char="•"/>
            </a:pPr>
            <a:r>
              <a:rPr lang="zh-CN" altLang="en-US" sz="2800" dirty="0"/>
              <a:t>别名：</a:t>
            </a:r>
            <a:endParaRPr lang="en-US" altLang="zh-CN" sz="2800" dirty="0"/>
          </a:p>
          <a:p>
            <a:pPr lvl="1"/>
            <a:endParaRPr lang="en-US" altLang="zh-CN" sz="2800" dirty="0"/>
          </a:p>
          <a:p>
            <a:pPr marL="914400" lvl="1" indent="-457200">
              <a:buFont typeface="Arial" panose="020B0604020202020204" pitchFamily="34" charset="0"/>
              <a:buChar char="•"/>
            </a:pPr>
            <a:r>
              <a:rPr lang="zh-CN" altLang="en-US" sz="2800" dirty="0"/>
              <a:t>描述</a:t>
            </a:r>
            <a:r>
              <a:rPr lang="en-US" altLang="zh-CN" sz="2800" dirty="0"/>
              <a:t>:</a:t>
            </a:r>
            <a:r>
              <a:rPr lang="zh-CN" altLang="en-US" sz="2800" dirty="0"/>
              <a:t>存储采购信息</a:t>
            </a:r>
            <a:endParaRPr lang="en-US" altLang="zh-CN" sz="2800" dirty="0"/>
          </a:p>
          <a:p>
            <a:pPr marL="914400" lvl="1" indent="-457200">
              <a:buFont typeface="Arial" panose="020B0604020202020204" pitchFamily="34" charset="0"/>
              <a:buChar char="•"/>
            </a:pPr>
            <a:endParaRPr lang="en-US" altLang="zh-CN" sz="2800" dirty="0"/>
          </a:p>
          <a:p>
            <a:pPr marL="914400" lvl="1" indent="-457200">
              <a:buFont typeface="Arial" panose="020B0604020202020204" pitchFamily="34" charset="0"/>
              <a:buChar char="•"/>
            </a:pPr>
            <a:r>
              <a:rPr lang="zh-CN" altLang="en-US" sz="2800" dirty="0"/>
              <a:t>定义</a:t>
            </a:r>
            <a:r>
              <a:rPr lang="en-US" altLang="zh-CN" sz="2800" dirty="0"/>
              <a:t>:</a:t>
            </a:r>
            <a:r>
              <a:rPr lang="zh-CN" altLang="en-US" sz="2800" dirty="0"/>
              <a:t>书籍采购表</a:t>
            </a:r>
            <a:r>
              <a:rPr lang="en-US" altLang="zh-CN" sz="2800" dirty="0"/>
              <a:t>=</a:t>
            </a:r>
            <a:r>
              <a:rPr lang="zh-CN" altLang="en-US" sz="2800" dirty="0"/>
              <a:t>单价</a:t>
            </a:r>
            <a:r>
              <a:rPr lang="en-US" altLang="zh-CN" sz="2800" dirty="0"/>
              <a:t>+</a:t>
            </a:r>
            <a:r>
              <a:rPr lang="zh-CN" altLang="en-US" sz="2800" dirty="0"/>
              <a:t>种类</a:t>
            </a:r>
            <a:r>
              <a:rPr lang="en-US" altLang="zh-CN" sz="2800" dirty="0"/>
              <a:t>+</a:t>
            </a:r>
            <a:r>
              <a:rPr lang="zh-CN" altLang="en-US" sz="2800" dirty="0"/>
              <a:t>册数</a:t>
            </a:r>
            <a:endParaRPr lang="en-US" altLang="zh-CN" sz="2800" dirty="0"/>
          </a:p>
          <a:p>
            <a:pPr marL="914400" lvl="1" indent="-457200">
              <a:buFont typeface="Arial" panose="020B0604020202020204" pitchFamily="34" charset="0"/>
              <a:buChar char="•"/>
            </a:pPr>
            <a:endParaRPr lang="en-US" altLang="zh-CN" sz="2800" dirty="0"/>
          </a:p>
          <a:p>
            <a:pPr marL="914400" lvl="1" indent="-457200">
              <a:buFont typeface="Arial" panose="020B0604020202020204" pitchFamily="34" charset="0"/>
              <a:buChar char="•"/>
            </a:pPr>
            <a:r>
              <a:rPr lang="zh-CN" altLang="en-US" sz="2800" dirty="0"/>
              <a:t>位置</a:t>
            </a:r>
            <a:r>
              <a:rPr lang="en-US" altLang="zh-CN" sz="2800" dirty="0"/>
              <a:t>:</a:t>
            </a:r>
            <a:r>
              <a:rPr lang="zh-CN" altLang="en-US" sz="2800" dirty="0"/>
              <a:t>书籍管理</a:t>
            </a:r>
          </a:p>
        </p:txBody>
      </p:sp>
      <p:sp>
        <p:nvSpPr>
          <p:cNvPr id="1048940" name="文本占位符 10"/>
          <p:cNvSpPr>
            <a:spLocks noGrp="1"/>
          </p:cNvSpPr>
          <p:nvPr>
            <p:ph type="body" sz="quarter" idx="11"/>
          </p:nvPr>
        </p:nvSpPr>
        <p:spPr/>
        <p:txBody>
          <a:bodyPr/>
          <a:lstStyle/>
          <a:p>
            <a:r>
              <a:rPr lang="en-US" altLang="zh-CN" dirty="0"/>
              <a:t>3</a:t>
            </a:r>
            <a:endParaRPr lang="zh-CN" altLang="en-US" dirty="0"/>
          </a:p>
        </p:txBody>
      </p:sp>
      <p:sp>
        <p:nvSpPr>
          <p:cNvPr id="1048941" name="文本占位符 11"/>
          <p:cNvSpPr>
            <a:spLocks noGrp="1"/>
          </p:cNvSpPr>
          <p:nvPr>
            <p:ph type="body" sz="quarter" idx="12"/>
          </p:nvPr>
        </p:nvSpPr>
        <p:spPr/>
        <p:txBody>
          <a:bodyPr/>
          <a:lstStyle/>
          <a:p>
            <a:r>
              <a:rPr lang="zh-CN" altLang="en-US" sz="2800" dirty="0"/>
              <a:t>数据字典</a:t>
            </a:r>
            <a:endParaRPr lang="en-US" altLang="zh-CN" sz="2800" dirty="0"/>
          </a:p>
        </p:txBody>
      </p:sp>
      <p:sp>
        <p:nvSpPr>
          <p:cNvPr id="1048942" name="文本占位符 3"/>
          <p:cNvSpPr>
            <a:spLocks noGrp="1"/>
          </p:cNvSpPr>
          <p:nvPr>
            <p:ph type="body" sz="quarter" idx="13"/>
          </p:nvPr>
        </p:nvSpPr>
        <p:spPr>
          <a:xfrm>
            <a:off x="1397768" y="765403"/>
            <a:ext cx="3159122" cy="350785"/>
          </a:xfrm>
        </p:spPr>
        <p:txBody>
          <a:bodyPr/>
          <a:lstStyle/>
          <a:p>
            <a:r>
              <a:rPr lang="zh-CN" altLang="en-US" dirty="0"/>
              <a:t>书籍采购表</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939"/>
                                        </p:tgtEl>
                                        <p:attrNameLst>
                                          <p:attrName>style.visibility</p:attrName>
                                        </p:attrNameLst>
                                      </p:cBhvr>
                                      <p:to>
                                        <p:strVal val="visible"/>
                                      </p:to>
                                    </p:set>
                                    <p:animEffect transition="in" filter="blinds(horizontal)">
                                      <p:cBhvr>
                                        <p:cTn id="7" dur="500"/>
                                        <p:tgtEl>
                                          <p:spTgt spid="1048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3" name="文本框 5"/>
          <p:cNvSpPr txBox="1"/>
          <p:nvPr/>
        </p:nvSpPr>
        <p:spPr>
          <a:xfrm>
            <a:off x="1399353" y="1627525"/>
            <a:ext cx="6315074" cy="3970318"/>
          </a:xfrm>
          <a:prstGeom prst="rect">
            <a:avLst/>
          </a:prstGeom>
          <a:noFill/>
          <a:ln>
            <a:solidFill>
              <a:schemeClr val="tx1"/>
            </a:solidFill>
          </a:ln>
        </p:spPr>
        <p:txBody>
          <a:bodyPr wrap="square">
            <a:spAutoFit/>
          </a:bodyPr>
          <a:lstStyle/>
          <a:p>
            <a:pPr marL="457200" indent="-457200">
              <a:buFont typeface="Arial" panose="020B0604020202020204" pitchFamily="34" charset="0"/>
              <a:buChar char="•"/>
            </a:pPr>
            <a:r>
              <a:rPr lang="zh-CN" altLang="en-US" sz="2800" dirty="0"/>
              <a:t>名字</a:t>
            </a:r>
            <a:r>
              <a:rPr lang="en-US" altLang="zh-CN" sz="2800" dirty="0"/>
              <a:t>:</a:t>
            </a:r>
            <a:r>
              <a:rPr lang="zh-CN" altLang="en-US" sz="2800" dirty="0"/>
              <a:t>书籍信息表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别名：</a:t>
            </a:r>
            <a:br>
              <a:rPr lang="zh-CN" altLang="en-US" sz="2800" dirty="0"/>
            </a:br>
            <a:endParaRPr lang="en-US" altLang="zh-CN" sz="2800" dirty="0"/>
          </a:p>
          <a:p>
            <a:pPr marL="457200" indent="-457200">
              <a:buFont typeface="Arial" panose="020B0604020202020204" pitchFamily="34" charset="0"/>
              <a:buChar char="•"/>
            </a:pPr>
            <a:r>
              <a:rPr lang="zh-CN" altLang="en-US" sz="2800" dirty="0"/>
              <a:t>描述</a:t>
            </a:r>
            <a:r>
              <a:rPr lang="en-US" altLang="zh-CN" sz="2800" dirty="0"/>
              <a:t>:</a:t>
            </a:r>
            <a:r>
              <a:rPr lang="zh-CN" altLang="en-US" sz="2800" dirty="0"/>
              <a:t>储存书籍信息</a:t>
            </a:r>
            <a:br>
              <a:rPr lang="zh-CN" altLang="en-US" sz="2800" dirty="0"/>
            </a:br>
            <a:endParaRPr lang="en-US" altLang="zh-CN" sz="2800" dirty="0"/>
          </a:p>
          <a:p>
            <a:pPr marL="457200" indent="-457200">
              <a:buFont typeface="Arial" panose="020B0604020202020204" pitchFamily="34" charset="0"/>
              <a:buChar char="•"/>
            </a:pPr>
            <a:r>
              <a:rPr lang="zh-CN" altLang="en-US" sz="2800" dirty="0"/>
              <a:t>定义</a:t>
            </a:r>
            <a:r>
              <a:rPr lang="en-US" altLang="zh-CN" sz="2800" dirty="0"/>
              <a:t>:</a:t>
            </a:r>
            <a:r>
              <a:rPr lang="zh-CN" altLang="en-US" sz="2800" dirty="0"/>
              <a:t>书籍信息表</a:t>
            </a:r>
            <a:r>
              <a:rPr lang="en-US" altLang="zh-CN" sz="2800" dirty="0"/>
              <a:t>=</a:t>
            </a:r>
            <a:r>
              <a:rPr lang="zh-CN" altLang="en-US" sz="2800" dirty="0"/>
              <a:t>书名字</a:t>
            </a:r>
            <a:r>
              <a:rPr lang="en-US" altLang="zh-CN" sz="2800" dirty="0"/>
              <a:t>+</a:t>
            </a:r>
            <a:r>
              <a:rPr lang="zh-CN" altLang="en-US" sz="2800" dirty="0"/>
              <a:t>书编号</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位置</a:t>
            </a:r>
            <a:r>
              <a:rPr lang="en-US" altLang="zh-CN" sz="2800" dirty="0"/>
              <a:t>:</a:t>
            </a:r>
            <a:r>
              <a:rPr lang="zh-CN" altLang="en-US" sz="2800" dirty="0"/>
              <a:t>书籍管理</a:t>
            </a:r>
          </a:p>
        </p:txBody>
      </p:sp>
      <p:sp>
        <p:nvSpPr>
          <p:cNvPr id="1048944" name="文本占位符 10"/>
          <p:cNvSpPr>
            <a:spLocks noGrp="1"/>
          </p:cNvSpPr>
          <p:nvPr>
            <p:ph type="body" sz="quarter" idx="11"/>
          </p:nvPr>
        </p:nvSpPr>
        <p:spPr>
          <a:xfrm>
            <a:off x="720067" y="228599"/>
            <a:ext cx="677701" cy="904755"/>
          </a:xfrm>
        </p:spPr>
        <p:txBody>
          <a:bodyPr/>
          <a:lstStyle/>
          <a:p>
            <a:r>
              <a:rPr lang="en-US" altLang="zh-CN" dirty="0"/>
              <a:t>3</a:t>
            </a:r>
            <a:endParaRPr lang="zh-CN" altLang="en-US" dirty="0"/>
          </a:p>
        </p:txBody>
      </p:sp>
      <p:sp>
        <p:nvSpPr>
          <p:cNvPr id="1048945" name="文本占位符 11"/>
          <p:cNvSpPr>
            <a:spLocks noGrp="1"/>
          </p:cNvSpPr>
          <p:nvPr>
            <p:ph type="body" sz="quarter" idx="12"/>
          </p:nvPr>
        </p:nvSpPr>
        <p:spPr>
          <a:xfrm>
            <a:off x="1397768" y="323365"/>
            <a:ext cx="3159122" cy="462392"/>
          </a:xfrm>
        </p:spPr>
        <p:txBody>
          <a:bodyPr/>
          <a:lstStyle/>
          <a:p>
            <a:r>
              <a:rPr lang="zh-CN" altLang="en-US" sz="2800" dirty="0"/>
              <a:t>数据字典</a:t>
            </a:r>
            <a:endParaRPr lang="en-US" altLang="zh-CN" sz="2800" dirty="0"/>
          </a:p>
        </p:txBody>
      </p:sp>
      <p:sp>
        <p:nvSpPr>
          <p:cNvPr id="1048946" name="文本占位符 3"/>
          <p:cNvSpPr>
            <a:spLocks noGrp="1"/>
          </p:cNvSpPr>
          <p:nvPr>
            <p:ph type="body" sz="quarter" idx="13"/>
          </p:nvPr>
        </p:nvSpPr>
        <p:spPr>
          <a:xfrm>
            <a:off x="1397768" y="765403"/>
            <a:ext cx="3159122" cy="350785"/>
          </a:xfrm>
        </p:spPr>
        <p:txBody>
          <a:bodyPr/>
          <a:lstStyle/>
          <a:p>
            <a:r>
              <a:rPr lang="zh-CN" altLang="en-US" dirty="0"/>
              <a:t>书籍信息表</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943"/>
                                        </p:tgtEl>
                                        <p:attrNameLst>
                                          <p:attrName>style.visibility</p:attrName>
                                        </p:attrNameLst>
                                      </p:cBhvr>
                                      <p:to>
                                        <p:strVal val="visible"/>
                                      </p:to>
                                    </p:set>
                                    <p:animEffect transition="in" filter="blinds(horizontal)">
                                      <p:cBhvr>
                                        <p:cTn id="7" dur="500"/>
                                        <p:tgtEl>
                                          <p:spTgt spid="1048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7" name="文本框 5"/>
          <p:cNvSpPr txBox="1"/>
          <p:nvPr/>
        </p:nvSpPr>
        <p:spPr>
          <a:xfrm>
            <a:off x="1397768" y="1832313"/>
            <a:ext cx="6315074" cy="3970318"/>
          </a:xfrm>
          <a:prstGeom prst="rect">
            <a:avLst/>
          </a:prstGeom>
          <a:noFill/>
          <a:ln>
            <a:solidFill>
              <a:schemeClr val="tx1"/>
            </a:solidFill>
          </a:ln>
        </p:spPr>
        <p:txBody>
          <a:bodyPr wrap="square">
            <a:spAutoFit/>
          </a:bodyPr>
          <a:lstStyle/>
          <a:p>
            <a:pPr marL="457200" indent="-457200">
              <a:buFont typeface="Arial" panose="020B0604020202020204" pitchFamily="34" charset="0"/>
              <a:buChar char="•"/>
            </a:pPr>
            <a:r>
              <a:rPr lang="zh-CN" altLang="en-US" sz="2800" dirty="0"/>
              <a:t>名字</a:t>
            </a:r>
            <a:r>
              <a:rPr lang="en-US" altLang="zh-CN" sz="2800" dirty="0"/>
              <a:t>:</a:t>
            </a:r>
            <a:r>
              <a:rPr lang="zh-CN" altLang="en-US" sz="2800" dirty="0"/>
              <a:t>新书推荐表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别名：</a:t>
            </a:r>
            <a:endParaRPr lang="en-US" altLang="zh-CN" sz="2800" dirty="0"/>
          </a:p>
          <a:p>
            <a:endParaRPr lang="en-US" altLang="zh-CN" sz="2800" dirty="0"/>
          </a:p>
          <a:p>
            <a:pPr marL="457200" indent="-457200">
              <a:buFont typeface="Arial" panose="020B0604020202020204" pitchFamily="34" charset="0"/>
              <a:buChar char="•"/>
            </a:pPr>
            <a:r>
              <a:rPr lang="zh-CN" altLang="en-US" sz="2800" dirty="0"/>
              <a:t>描述</a:t>
            </a:r>
            <a:r>
              <a:rPr lang="en-US" altLang="zh-CN" sz="2800" dirty="0"/>
              <a:t>:</a:t>
            </a:r>
            <a:r>
              <a:rPr lang="zh-CN" altLang="en-US" sz="2800" dirty="0"/>
              <a:t>存储推荐信息</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定义</a:t>
            </a:r>
            <a:r>
              <a:rPr lang="en-US" altLang="zh-CN" sz="2800" dirty="0"/>
              <a:t>:</a:t>
            </a:r>
            <a:r>
              <a:rPr lang="zh-CN" altLang="en-US" sz="2800" dirty="0"/>
              <a:t>新书推荐表</a:t>
            </a:r>
            <a:r>
              <a:rPr lang="en-US" altLang="zh-CN" sz="2800" dirty="0"/>
              <a:t>=</a:t>
            </a:r>
            <a:r>
              <a:rPr lang="zh-CN" altLang="en-US" sz="2800" dirty="0"/>
              <a:t>种类</a:t>
            </a:r>
            <a:r>
              <a:rPr lang="en-US" altLang="zh-CN" sz="2800" dirty="0"/>
              <a:t>+</a:t>
            </a:r>
            <a:r>
              <a:rPr lang="zh-CN" altLang="en-US" sz="2800" dirty="0"/>
              <a:t>单价</a:t>
            </a:r>
            <a:r>
              <a:rPr lang="en-US" altLang="zh-CN" sz="2800" dirty="0"/>
              <a:t>+</a:t>
            </a:r>
            <a:r>
              <a:rPr lang="zh-CN" altLang="en-US" sz="2800" dirty="0"/>
              <a:t>描述</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位置</a:t>
            </a:r>
            <a:r>
              <a:rPr lang="en-US" altLang="zh-CN" sz="2800" dirty="0"/>
              <a:t>:</a:t>
            </a:r>
            <a:r>
              <a:rPr lang="zh-CN" altLang="en-US" sz="2800" dirty="0"/>
              <a:t>书籍管理</a:t>
            </a:r>
          </a:p>
        </p:txBody>
      </p:sp>
      <p:sp>
        <p:nvSpPr>
          <p:cNvPr id="1048948" name="文本占位符 10"/>
          <p:cNvSpPr>
            <a:spLocks noGrp="1"/>
          </p:cNvSpPr>
          <p:nvPr>
            <p:ph type="body" sz="quarter" idx="11"/>
          </p:nvPr>
        </p:nvSpPr>
        <p:spPr>
          <a:xfrm>
            <a:off x="720067" y="228599"/>
            <a:ext cx="677701" cy="904755"/>
          </a:xfrm>
        </p:spPr>
        <p:txBody>
          <a:bodyPr/>
          <a:lstStyle/>
          <a:p>
            <a:r>
              <a:rPr lang="en-US" altLang="zh-CN" dirty="0"/>
              <a:t>3</a:t>
            </a:r>
            <a:endParaRPr lang="zh-CN" altLang="en-US" dirty="0"/>
          </a:p>
        </p:txBody>
      </p:sp>
      <p:sp>
        <p:nvSpPr>
          <p:cNvPr id="1048949" name="文本占位符 11"/>
          <p:cNvSpPr>
            <a:spLocks noGrp="1"/>
          </p:cNvSpPr>
          <p:nvPr>
            <p:ph type="body" sz="quarter" idx="12"/>
          </p:nvPr>
        </p:nvSpPr>
        <p:spPr>
          <a:xfrm>
            <a:off x="1397768" y="323365"/>
            <a:ext cx="3159122" cy="462392"/>
          </a:xfrm>
        </p:spPr>
        <p:txBody>
          <a:bodyPr/>
          <a:lstStyle/>
          <a:p>
            <a:r>
              <a:rPr lang="zh-CN" altLang="en-US" sz="2800" dirty="0"/>
              <a:t>数据字典</a:t>
            </a:r>
            <a:endParaRPr lang="en-US" altLang="zh-CN" sz="2800" dirty="0"/>
          </a:p>
        </p:txBody>
      </p:sp>
      <p:sp>
        <p:nvSpPr>
          <p:cNvPr id="1048950" name="文本占位符 3"/>
          <p:cNvSpPr>
            <a:spLocks noGrp="1"/>
          </p:cNvSpPr>
          <p:nvPr>
            <p:ph type="body" sz="quarter" idx="13"/>
          </p:nvPr>
        </p:nvSpPr>
        <p:spPr>
          <a:xfrm>
            <a:off x="1397768" y="765403"/>
            <a:ext cx="3159122" cy="350785"/>
          </a:xfrm>
        </p:spPr>
        <p:txBody>
          <a:bodyPr/>
          <a:lstStyle/>
          <a:p>
            <a:r>
              <a:rPr lang="zh-CN" altLang="en-US" dirty="0"/>
              <a:t>新书推荐表</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947"/>
                                        </p:tgtEl>
                                        <p:attrNameLst>
                                          <p:attrName>style.visibility</p:attrName>
                                        </p:attrNameLst>
                                      </p:cBhvr>
                                      <p:to>
                                        <p:strVal val="visible"/>
                                      </p:to>
                                    </p:set>
                                    <p:animEffect transition="in" filter="blinds(horizontal)">
                                      <p:cBhvr>
                                        <p:cTn id="7" dur="500"/>
                                        <p:tgtEl>
                                          <p:spTgt spid="1048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1" name="文本框 5"/>
          <p:cNvSpPr txBox="1"/>
          <p:nvPr/>
        </p:nvSpPr>
        <p:spPr>
          <a:xfrm>
            <a:off x="1397768" y="1659285"/>
            <a:ext cx="10127482" cy="4401205"/>
          </a:xfrm>
          <a:prstGeom prst="rect">
            <a:avLst/>
          </a:prstGeom>
          <a:noFill/>
          <a:ln>
            <a:solidFill>
              <a:schemeClr val="tx1"/>
            </a:solidFill>
          </a:ln>
        </p:spPr>
        <p:txBody>
          <a:bodyPr wrap="square">
            <a:spAutoFit/>
          </a:bodyPr>
          <a:lstStyle/>
          <a:p>
            <a:pPr marL="457200" indent="-457200">
              <a:buFont typeface="Arial" panose="020B0604020202020204" pitchFamily="34" charset="0"/>
              <a:buChar char="•"/>
            </a:pPr>
            <a:r>
              <a:rPr lang="zh-CN" altLang="en-US" sz="2800" dirty="0"/>
              <a:t>名字</a:t>
            </a:r>
            <a:r>
              <a:rPr lang="en-US" altLang="zh-CN" sz="2800" dirty="0"/>
              <a:t>:</a:t>
            </a:r>
            <a:r>
              <a:rPr lang="zh-CN" altLang="en-US" sz="2800" dirty="0"/>
              <a:t>还书信息表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别名：</a:t>
            </a:r>
            <a:endParaRPr lang="en-US" altLang="zh-CN" sz="2800" dirty="0"/>
          </a:p>
          <a:p>
            <a:endParaRPr lang="en-US" altLang="zh-CN" sz="2800" dirty="0"/>
          </a:p>
          <a:p>
            <a:pPr marL="457200" indent="-457200">
              <a:buFont typeface="Arial" panose="020B0604020202020204" pitchFamily="34" charset="0"/>
              <a:buChar char="•"/>
            </a:pPr>
            <a:r>
              <a:rPr lang="zh-CN" altLang="en-US" sz="2800" dirty="0"/>
              <a:t>描述</a:t>
            </a:r>
            <a:r>
              <a:rPr lang="en-US" altLang="zh-CN" sz="2800" dirty="0"/>
              <a:t>:</a:t>
            </a:r>
            <a:r>
              <a:rPr lang="zh-CN" altLang="en-US" sz="2800" dirty="0"/>
              <a:t>图书管理系统的读者还书资料，记录</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定义</a:t>
            </a:r>
            <a:r>
              <a:rPr lang="en-US" altLang="zh-CN" sz="2800" dirty="0"/>
              <a:t>:</a:t>
            </a:r>
            <a:r>
              <a:rPr lang="zh-CN" altLang="en-US" sz="2800" dirty="0"/>
              <a:t>还书信息表</a:t>
            </a:r>
            <a:r>
              <a:rPr lang="en-US" altLang="zh-CN" sz="2800" dirty="0"/>
              <a:t>=</a:t>
            </a:r>
            <a:r>
              <a:rPr lang="zh-CN" altLang="en-US" sz="2800" dirty="0"/>
              <a:t>还书信息编号</a:t>
            </a:r>
            <a:r>
              <a:rPr lang="en-US" altLang="zh-CN" sz="2800" dirty="0"/>
              <a:t>+</a:t>
            </a:r>
            <a:r>
              <a:rPr lang="zh-CN" altLang="en-US" sz="2800" dirty="0"/>
              <a:t>读者编号</a:t>
            </a:r>
            <a:r>
              <a:rPr lang="en-US" altLang="zh-CN" sz="2800" dirty="0"/>
              <a:t>+</a:t>
            </a:r>
            <a:r>
              <a:rPr lang="zh-CN" altLang="en-US" sz="2800" dirty="0"/>
              <a:t>读者姓名</a:t>
            </a:r>
            <a:r>
              <a:rPr lang="en-US" altLang="zh-CN" sz="2800" dirty="0"/>
              <a:t>+</a:t>
            </a:r>
            <a:r>
              <a:rPr lang="zh-CN" altLang="en-US" sz="2800" dirty="0"/>
              <a:t>书籍编号</a:t>
            </a:r>
            <a:r>
              <a:rPr lang="en-US" altLang="zh-CN" sz="2800" dirty="0"/>
              <a:t>+</a:t>
            </a:r>
            <a:r>
              <a:rPr lang="zh-CN" altLang="en-US" sz="2800" dirty="0"/>
              <a:t>书籍名称</a:t>
            </a:r>
            <a:r>
              <a:rPr lang="en-US" altLang="zh-CN" sz="2800" dirty="0"/>
              <a:t>+</a:t>
            </a:r>
            <a:r>
              <a:rPr lang="zh-CN" altLang="en-US" sz="2800" dirty="0"/>
              <a:t>借书日期</a:t>
            </a:r>
            <a:r>
              <a:rPr lang="en-US" altLang="zh-CN" sz="2800" dirty="0"/>
              <a:t>+</a:t>
            </a:r>
            <a:r>
              <a:rPr lang="zh-CN" altLang="en-US" sz="2800" dirty="0"/>
              <a:t>还书日期</a:t>
            </a:r>
            <a:r>
              <a:rPr lang="en-US" altLang="zh-CN" sz="2800" dirty="0"/>
              <a:t>+</a:t>
            </a:r>
            <a:r>
              <a:rPr lang="zh-CN" altLang="en-US" sz="2800" dirty="0"/>
              <a:t>备注信息</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位置</a:t>
            </a:r>
            <a:r>
              <a:rPr lang="en-US" altLang="zh-CN" sz="2800" dirty="0"/>
              <a:t>:</a:t>
            </a:r>
            <a:r>
              <a:rPr lang="zh-CN" altLang="en-US" sz="2800" dirty="0"/>
              <a:t>还书管理</a:t>
            </a:r>
          </a:p>
        </p:txBody>
      </p:sp>
      <p:sp>
        <p:nvSpPr>
          <p:cNvPr id="1048952" name="文本占位符 10"/>
          <p:cNvSpPr>
            <a:spLocks noGrp="1"/>
          </p:cNvSpPr>
          <p:nvPr>
            <p:ph type="body" sz="quarter" idx="11"/>
          </p:nvPr>
        </p:nvSpPr>
        <p:spPr>
          <a:xfrm>
            <a:off x="720067" y="228599"/>
            <a:ext cx="677701" cy="904755"/>
          </a:xfrm>
        </p:spPr>
        <p:txBody>
          <a:bodyPr/>
          <a:lstStyle/>
          <a:p>
            <a:r>
              <a:rPr lang="en-US" altLang="zh-CN" dirty="0"/>
              <a:t>3</a:t>
            </a:r>
            <a:endParaRPr lang="zh-CN" altLang="en-US" dirty="0"/>
          </a:p>
        </p:txBody>
      </p:sp>
      <p:sp>
        <p:nvSpPr>
          <p:cNvPr id="1048953" name="文本占位符 11"/>
          <p:cNvSpPr>
            <a:spLocks noGrp="1"/>
          </p:cNvSpPr>
          <p:nvPr>
            <p:ph type="body" sz="quarter" idx="12"/>
          </p:nvPr>
        </p:nvSpPr>
        <p:spPr>
          <a:xfrm>
            <a:off x="1397768" y="323365"/>
            <a:ext cx="3159122" cy="462392"/>
          </a:xfrm>
        </p:spPr>
        <p:txBody>
          <a:bodyPr/>
          <a:lstStyle/>
          <a:p>
            <a:r>
              <a:rPr lang="zh-CN" altLang="en-US" sz="2800" dirty="0"/>
              <a:t>数据字典</a:t>
            </a:r>
            <a:endParaRPr lang="en-US" altLang="zh-CN" sz="2800" dirty="0"/>
          </a:p>
        </p:txBody>
      </p:sp>
      <p:sp>
        <p:nvSpPr>
          <p:cNvPr id="1048954" name="文本占位符 3"/>
          <p:cNvSpPr>
            <a:spLocks noGrp="1"/>
          </p:cNvSpPr>
          <p:nvPr>
            <p:ph type="body" sz="quarter" idx="13"/>
          </p:nvPr>
        </p:nvSpPr>
        <p:spPr>
          <a:xfrm>
            <a:off x="1397768" y="765403"/>
            <a:ext cx="3159122" cy="350785"/>
          </a:xfrm>
        </p:spPr>
        <p:txBody>
          <a:bodyPr/>
          <a:lstStyle/>
          <a:p>
            <a:r>
              <a:rPr lang="zh-CN" altLang="en-US" dirty="0"/>
              <a:t>还书信息表</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951"/>
                                        </p:tgtEl>
                                        <p:attrNameLst>
                                          <p:attrName>style.visibility</p:attrName>
                                        </p:attrNameLst>
                                      </p:cBhvr>
                                      <p:to>
                                        <p:strVal val="visible"/>
                                      </p:to>
                                    </p:set>
                                    <p:animEffect transition="in" filter="blinds(horizontal)">
                                      <p:cBhvr>
                                        <p:cTn id="7" dur="500"/>
                                        <p:tgtEl>
                                          <p:spTgt spid="1048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5" name="文本框 5"/>
          <p:cNvSpPr txBox="1"/>
          <p:nvPr/>
        </p:nvSpPr>
        <p:spPr>
          <a:xfrm>
            <a:off x="1397768" y="1443841"/>
            <a:ext cx="8813032" cy="4832092"/>
          </a:xfrm>
          <a:prstGeom prst="rect">
            <a:avLst/>
          </a:prstGeom>
          <a:noFill/>
          <a:ln>
            <a:solidFill>
              <a:schemeClr val="tx1"/>
            </a:solidFill>
          </a:ln>
        </p:spPr>
        <p:txBody>
          <a:bodyPr wrap="square">
            <a:spAutoFit/>
          </a:bodyPr>
          <a:lstStyle/>
          <a:p>
            <a:pPr marL="457200" indent="-457200">
              <a:buFont typeface="Arial" panose="020B0604020202020204" pitchFamily="34" charset="0"/>
              <a:buChar char="•"/>
            </a:pPr>
            <a:r>
              <a:rPr lang="zh-CN" altLang="en-US" sz="2800" dirty="0"/>
              <a:t>名字</a:t>
            </a:r>
            <a:r>
              <a:rPr lang="en-US" altLang="zh-CN" sz="2800" dirty="0"/>
              <a:t>:</a:t>
            </a:r>
            <a:r>
              <a:rPr lang="zh-CN" altLang="en-US" sz="2800" dirty="0"/>
              <a:t>罚款信息表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别名：</a:t>
            </a:r>
            <a:endParaRPr lang="en-US" altLang="zh-CN" sz="2800" dirty="0"/>
          </a:p>
          <a:p>
            <a:endParaRPr lang="en-US" altLang="zh-CN" sz="2800" dirty="0"/>
          </a:p>
          <a:p>
            <a:pPr marL="457200" indent="-457200">
              <a:buFont typeface="Arial" panose="020B0604020202020204" pitchFamily="34" charset="0"/>
              <a:buChar char="•"/>
            </a:pPr>
            <a:r>
              <a:rPr lang="zh-CN" altLang="en-US" sz="2800" dirty="0"/>
              <a:t>描述</a:t>
            </a:r>
            <a:r>
              <a:rPr lang="en-US" altLang="zh-CN" sz="2800" dirty="0"/>
              <a:t>:</a:t>
            </a:r>
            <a:r>
              <a:rPr lang="zh-CN" altLang="en-US" sz="2800" dirty="0"/>
              <a:t>图书管理系统的读者罚款信息的记录</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定义</a:t>
            </a:r>
            <a:r>
              <a:rPr lang="en-US" altLang="zh-CN" sz="2800" dirty="0"/>
              <a:t>:</a:t>
            </a:r>
            <a:r>
              <a:rPr lang="zh-CN" altLang="en-US" sz="2800" dirty="0"/>
              <a:t>罚款信息表</a:t>
            </a:r>
            <a:r>
              <a:rPr lang="en-US" altLang="zh-CN" sz="2800" dirty="0"/>
              <a:t>=</a:t>
            </a:r>
            <a:r>
              <a:rPr lang="zh-CN" altLang="en-US" sz="2800" dirty="0"/>
              <a:t>罚款信息编号</a:t>
            </a:r>
            <a:r>
              <a:rPr lang="en-US" altLang="zh-CN" sz="2800" dirty="0"/>
              <a:t>+</a:t>
            </a:r>
            <a:r>
              <a:rPr lang="zh-CN" altLang="en-US" sz="2800" dirty="0"/>
              <a:t>读者编号</a:t>
            </a:r>
            <a:r>
              <a:rPr lang="en-US" altLang="zh-CN" sz="2800" dirty="0"/>
              <a:t>+</a:t>
            </a:r>
            <a:r>
              <a:rPr lang="zh-CN" altLang="en-US" sz="2800" dirty="0"/>
              <a:t>读者姓名</a:t>
            </a:r>
            <a:r>
              <a:rPr lang="en-US" altLang="zh-CN" sz="2800" dirty="0"/>
              <a:t>+</a:t>
            </a:r>
            <a:r>
              <a:rPr lang="zh-CN" altLang="en-US" sz="2800" dirty="0"/>
              <a:t>书籍编号</a:t>
            </a:r>
            <a:r>
              <a:rPr lang="en-US" altLang="zh-CN" sz="2800" dirty="0"/>
              <a:t>+</a:t>
            </a:r>
            <a:r>
              <a:rPr lang="zh-CN" altLang="en-US" sz="2800" dirty="0"/>
              <a:t>书籍名称</a:t>
            </a:r>
            <a:r>
              <a:rPr lang="en-US" altLang="zh-CN" sz="2800" dirty="0"/>
              <a:t>+</a:t>
            </a:r>
            <a:r>
              <a:rPr lang="zh-CN" altLang="en-US" sz="2800" dirty="0"/>
              <a:t>借书日期</a:t>
            </a:r>
            <a:r>
              <a:rPr lang="en-US" altLang="zh-CN" sz="2800" dirty="0"/>
              <a:t>+</a:t>
            </a:r>
            <a:r>
              <a:rPr lang="zh-CN" altLang="en-US" sz="2800" dirty="0"/>
              <a:t>应还书日期</a:t>
            </a:r>
            <a:r>
              <a:rPr lang="en-US" altLang="zh-CN" sz="2800" dirty="0"/>
              <a:t>+</a:t>
            </a:r>
            <a:r>
              <a:rPr lang="zh-CN" altLang="en-US" sz="2800" dirty="0"/>
              <a:t>实还书日期</a:t>
            </a:r>
            <a:r>
              <a:rPr lang="en-US" altLang="zh-CN" sz="2800" dirty="0"/>
              <a:t>+</a:t>
            </a:r>
            <a:r>
              <a:rPr lang="zh-CN" altLang="en-US" sz="2800" dirty="0"/>
              <a:t>罚款金额</a:t>
            </a:r>
            <a:r>
              <a:rPr lang="en-US" altLang="zh-CN" sz="2800" dirty="0"/>
              <a:t>+</a:t>
            </a:r>
            <a:r>
              <a:rPr lang="zh-CN" altLang="en-US" sz="2800" dirty="0"/>
              <a:t>备注信息</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位置</a:t>
            </a:r>
            <a:r>
              <a:rPr lang="en-US" altLang="zh-CN" sz="2800" dirty="0"/>
              <a:t>:</a:t>
            </a:r>
            <a:r>
              <a:rPr lang="zh-CN" altLang="en-US" sz="2800" dirty="0"/>
              <a:t>过期罚款管理</a:t>
            </a:r>
          </a:p>
        </p:txBody>
      </p:sp>
      <p:sp>
        <p:nvSpPr>
          <p:cNvPr id="1048956" name="文本占位符 10"/>
          <p:cNvSpPr>
            <a:spLocks noGrp="1"/>
          </p:cNvSpPr>
          <p:nvPr>
            <p:ph type="body" sz="quarter" idx="11"/>
          </p:nvPr>
        </p:nvSpPr>
        <p:spPr>
          <a:xfrm>
            <a:off x="720067" y="228599"/>
            <a:ext cx="677701" cy="904755"/>
          </a:xfrm>
        </p:spPr>
        <p:txBody>
          <a:bodyPr/>
          <a:lstStyle/>
          <a:p>
            <a:r>
              <a:rPr lang="en-US" altLang="zh-CN" dirty="0"/>
              <a:t>3</a:t>
            </a:r>
            <a:endParaRPr lang="zh-CN" altLang="en-US" dirty="0"/>
          </a:p>
        </p:txBody>
      </p:sp>
      <p:sp>
        <p:nvSpPr>
          <p:cNvPr id="1048957" name="文本占位符 11"/>
          <p:cNvSpPr>
            <a:spLocks noGrp="1"/>
          </p:cNvSpPr>
          <p:nvPr>
            <p:ph type="body" sz="quarter" idx="12"/>
          </p:nvPr>
        </p:nvSpPr>
        <p:spPr>
          <a:xfrm>
            <a:off x="1397768" y="323365"/>
            <a:ext cx="3159122" cy="462392"/>
          </a:xfrm>
        </p:spPr>
        <p:txBody>
          <a:bodyPr/>
          <a:lstStyle/>
          <a:p>
            <a:r>
              <a:rPr lang="zh-CN" altLang="en-US" sz="2800" dirty="0"/>
              <a:t>数据字典</a:t>
            </a:r>
            <a:endParaRPr lang="en-US" altLang="zh-CN" sz="2800" dirty="0"/>
          </a:p>
        </p:txBody>
      </p:sp>
      <p:sp>
        <p:nvSpPr>
          <p:cNvPr id="1048958" name="文本占位符 3"/>
          <p:cNvSpPr>
            <a:spLocks noGrp="1"/>
          </p:cNvSpPr>
          <p:nvPr>
            <p:ph type="body" sz="quarter" idx="13"/>
          </p:nvPr>
        </p:nvSpPr>
        <p:spPr>
          <a:xfrm>
            <a:off x="1397768" y="765403"/>
            <a:ext cx="3159122" cy="350785"/>
          </a:xfrm>
        </p:spPr>
        <p:txBody>
          <a:bodyPr/>
          <a:lstStyle/>
          <a:p>
            <a:r>
              <a:rPr lang="zh-CN" altLang="en-US" dirty="0"/>
              <a:t>罚款信息表</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955"/>
                                        </p:tgtEl>
                                        <p:attrNameLst>
                                          <p:attrName>style.visibility</p:attrName>
                                        </p:attrNameLst>
                                      </p:cBhvr>
                                      <p:to>
                                        <p:strVal val="visible"/>
                                      </p:to>
                                    </p:set>
                                    <p:animEffect transition="in" filter="blinds(horizontal)">
                                      <p:cBhvr>
                                        <p:cTn id="7" dur="500"/>
                                        <p:tgtEl>
                                          <p:spTgt spid="1048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文本占位符 1"/>
          <p:cNvSpPr>
            <a:spLocks noGrp="1"/>
          </p:cNvSpPr>
          <p:nvPr>
            <p:ph type="body" sz="quarter" idx="11"/>
          </p:nvPr>
        </p:nvSpPr>
        <p:spPr/>
        <p:txBody>
          <a:bodyPr/>
          <a:lstStyle/>
          <a:p>
            <a:r>
              <a:rPr kumimoji="1" lang="zh-CN" altLang="en-US" dirty="0"/>
              <a:t>目录</a:t>
            </a:r>
          </a:p>
        </p:txBody>
      </p:sp>
      <p:sp>
        <p:nvSpPr>
          <p:cNvPr id="1048615" name="文本占位符 3"/>
          <p:cNvSpPr>
            <a:spLocks noGrp="1"/>
          </p:cNvSpPr>
          <p:nvPr>
            <p:ph type="body" sz="quarter" idx="13"/>
          </p:nvPr>
        </p:nvSpPr>
        <p:spPr>
          <a:xfrm>
            <a:off x="7600979" y="2726483"/>
            <a:ext cx="4010917" cy="461237"/>
          </a:xfrm>
        </p:spPr>
        <p:txBody>
          <a:bodyPr/>
          <a:lstStyle/>
          <a:p>
            <a:r>
              <a:rPr lang="en-US" altLang="zh-CN" sz="4000" dirty="0"/>
              <a:t>NO.1</a:t>
            </a:r>
            <a:r>
              <a:rPr lang="zh-CN" altLang="en-US" sz="4000" dirty="0"/>
              <a:t> 研究概述</a:t>
            </a:r>
          </a:p>
        </p:txBody>
      </p:sp>
      <p:sp>
        <p:nvSpPr>
          <p:cNvPr id="1048616" name="文本占位符 4"/>
          <p:cNvSpPr>
            <a:spLocks noGrp="1"/>
          </p:cNvSpPr>
          <p:nvPr>
            <p:ph type="body" sz="quarter" idx="14"/>
          </p:nvPr>
        </p:nvSpPr>
        <p:spPr>
          <a:xfrm>
            <a:off x="7827284" y="3794488"/>
            <a:ext cx="4364716" cy="461237"/>
          </a:xfrm>
        </p:spPr>
        <p:txBody>
          <a:bodyPr/>
          <a:lstStyle/>
          <a:p>
            <a:r>
              <a:rPr lang="en-US" altLang="zh-CN" sz="4000" dirty="0"/>
              <a:t>NO.2</a:t>
            </a:r>
            <a:r>
              <a:rPr lang="zh-CN" altLang="en-US" sz="4000" dirty="0"/>
              <a:t>可行性分析</a:t>
            </a:r>
          </a:p>
        </p:txBody>
      </p:sp>
      <p:sp>
        <p:nvSpPr>
          <p:cNvPr id="1048617" name="文本占位符 5"/>
          <p:cNvSpPr>
            <a:spLocks noGrp="1"/>
          </p:cNvSpPr>
          <p:nvPr>
            <p:ph type="body" sz="quarter" idx="15"/>
          </p:nvPr>
        </p:nvSpPr>
        <p:spPr>
          <a:xfrm>
            <a:off x="3883742" y="4389858"/>
            <a:ext cx="3720111" cy="461237"/>
          </a:xfrm>
        </p:spPr>
        <p:txBody>
          <a:bodyPr/>
          <a:lstStyle/>
          <a:p>
            <a:r>
              <a:rPr lang="en-US" altLang="zh-CN" sz="4000" dirty="0"/>
              <a:t>NO.3</a:t>
            </a:r>
            <a:r>
              <a:rPr lang="zh-CN" altLang="en-US" sz="4000" dirty="0"/>
              <a:t> 需求分析</a:t>
            </a:r>
            <a:endParaRPr kumimoji="1" lang="zh-CN" altLang="en-US" sz="4000" dirty="0"/>
          </a:p>
        </p:txBody>
      </p:sp>
      <p:sp>
        <p:nvSpPr>
          <p:cNvPr id="5" name="文本占位符 4">
            <a:extLst>
              <a:ext uri="{FF2B5EF4-FFF2-40B4-BE49-F238E27FC236}">
                <a16:creationId xmlns:a16="http://schemas.microsoft.com/office/drawing/2014/main" id="{B54BD4BC-6257-4665-94F7-6FF49B3B1F52}"/>
              </a:ext>
            </a:extLst>
          </p:cNvPr>
          <p:cNvSpPr>
            <a:spLocks noGrp="1"/>
          </p:cNvSpPr>
          <p:nvPr>
            <p:ph type="body" sz="quarter" idx="16"/>
          </p:nvPr>
        </p:nvSpPr>
        <p:spPr>
          <a:xfrm>
            <a:off x="1200150" y="2597719"/>
            <a:ext cx="3648075" cy="590001"/>
          </a:xfrm>
        </p:spPr>
        <p:txBody>
          <a:bodyPr/>
          <a:lstStyle/>
          <a:p>
            <a:pPr marL="0" marR="0" lvl="0" indent="0" algn="l" defTabSz="914400" rtl="0" eaLnBrk="1" fontAlgn="auto" latinLnBrk="0" hangingPunct="1">
              <a:lnSpc>
                <a:spcPct val="90000"/>
              </a:lnSpc>
              <a:spcBef>
                <a:spcPts val="1000"/>
              </a:spcBef>
              <a:spcAft>
                <a:spcPts val="0"/>
              </a:spcAft>
              <a:buClrTx/>
              <a:buSzTx/>
              <a:buFont typeface="Wingdings" charset="2"/>
              <a:buNone/>
              <a:tabLst/>
              <a:defRPr/>
            </a:pPr>
            <a:r>
              <a:rPr kumimoji="0" lang="en-US" altLang="zh-CN" sz="40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NO.4</a:t>
            </a:r>
            <a:r>
              <a:rPr kumimoji="0" lang="zh-CN" altLang="en-US" sz="40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 总体设计</a:t>
            </a:r>
            <a:endParaRPr kumimoji="1" lang="zh-CN" altLang="en-US" sz="40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a:p>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15">
                                            <p:txEl>
                                              <p:pRg st="0" end="0"/>
                                            </p:txEl>
                                          </p:spTgt>
                                        </p:tgtEl>
                                        <p:attrNameLst>
                                          <p:attrName>style.visibility</p:attrName>
                                        </p:attrNameLst>
                                      </p:cBhvr>
                                      <p:to>
                                        <p:strVal val="visible"/>
                                      </p:to>
                                    </p:set>
                                    <p:anim calcmode="lin" valueType="num">
                                      <p:cBhvr additive="base">
                                        <p:cTn id="7" dur="500" fill="hold"/>
                                        <p:tgtEl>
                                          <p:spTgt spid="10486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6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616">
                                            <p:txEl>
                                              <p:pRg st="0" end="0"/>
                                            </p:txEl>
                                          </p:spTgt>
                                        </p:tgtEl>
                                        <p:attrNameLst>
                                          <p:attrName>style.visibility</p:attrName>
                                        </p:attrNameLst>
                                      </p:cBhvr>
                                      <p:to>
                                        <p:strVal val="visible"/>
                                      </p:to>
                                    </p:set>
                                    <p:anim calcmode="lin" valueType="num">
                                      <p:cBhvr additive="base">
                                        <p:cTn id="13" dur="500" fill="hold"/>
                                        <p:tgtEl>
                                          <p:spTgt spid="104861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6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17">
                                            <p:txEl>
                                              <p:pRg st="0" end="0"/>
                                            </p:txEl>
                                          </p:spTgt>
                                        </p:tgtEl>
                                        <p:attrNameLst>
                                          <p:attrName>style.visibility</p:attrName>
                                        </p:attrNameLst>
                                      </p:cBhvr>
                                      <p:to>
                                        <p:strVal val="visible"/>
                                      </p:to>
                                    </p:set>
                                    <p:anim calcmode="lin" valueType="num">
                                      <p:cBhvr additive="base">
                                        <p:cTn id="19" dur="500" fill="hold"/>
                                        <p:tgtEl>
                                          <p:spTgt spid="10486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5" grpId="0" build="p"/>
      <p:bldP spid="1048616" grpId="0" build="p"/>
      <p:bldP spid="1048617" grpId="0" build="p"/>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9" name="文本框 5"/>
          <p:cNvSpPr txBox="1"/>
          <p:nvPr/>
        </p:nvSpPr>
        <p:spPr>
          <a:xfrm>
            <a:off x="1397767" y="1503313"/>
            <a:ext cx="8727307" cy="3970318"/>
          </a:xfrm>
          <a:prstGeom prst="rect">
            <a:avLst/>
          </a:prstGeom>
          <a:noFill/>
          <a:ln>
            <a:solidFill>
              <a:schemeClr val="tx1"/>
            </a:solidFill>
          </a:ln>
        </p:spPr>
        <p:txBody>
          <a:bodyPr wrap="square">
            <a:spAutoFit/>
          </a:bodyPr>
          <a:lstStyle/>
          <a:p>
            <a:pPr marL="457200" indent="-457200">
              <a:buFont typeface="Arial" panose="020B0604020202020204" pitchFamily="34" charset="0"/>
              <a:buChar char="•"/>
            </a:pPr>
            <a:r>
              <a:rPr lang="zh-CN" altLang="en-US" sz="2800" dirty="0"/>
              <a:t>名字</a:t>
            </a:r>
            <a:r>
              <a:rPr lang="en-US" altLang="zh-CN" sz="2800" dirty="0"/>
              <a:t>:</a:t>
            </a:r>
            <a:r>
              <a:rPr lang="zh-CN" altLang="en-US" sz="2800" dirty="0"/>
              <a:t>借阅信息表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别名：</a:t>
            </a:r>
            <a:endParaRPr lang="en-US" altLang="zh-CN" sz="2800" dirty="0"/>
          </a:p>
          <a:p>
            <a:endParaRPr lang="en-US" altLang="zh-CN" sz="2800" dirty="0"/>
          </a:p>
          <a:p>
            <a:pPr marL="457200" indent="-457200">
              <a:buFont typeface="Arial" panose="020B0604020202020204" pitchFamily="34" charset="0"/>
              <a:buChar char="•"/>
            </a:pPr>
            <a:r>
              <a:rPr lang="zh-CN" altLang="en-US" sz="2800" dirty="0"/>
              <a:t>描述</a:t>
            </a:r>
            <a:r>
              <a:rPr lang="en-US" altLang="zh-CN" sz="2800" dirty="0"/>
              <a:t>:</a:t>
            </a:r>
            <a:r>
              <a:rPr lang="zh-CN" altLang="en-US" sz="2800" dirty="0"/>
              <a:t>图书管理系统的读者借阅资料，记录</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定义</a:t>
            </a:r>
            <a:r>
              <a:rPr lang="en-US" altLang="zh-CN" sz="2800" dirty="0"/>
              <a:t>:</a:t>
            </a:r>
            <a:r>
              <a:rPr lang="zh-CN" altLang="en-US" sz="2800" dirty="0"/>
              <a:t>借阅信息表</a:t>
            </a:r>
            <a:r>
              <a:rPr lang="en-US" altLang="zh-CN" sz="2800" dirty="0"/>
              <a:t>=</a:t>
            </a:r>
            <a:r>
              <a:rPr lang="zh-CN" altLang="en-US" sz="2800" dirty="0"/>
              <a:t>借书信息编号</a:t>
            </a:r>
            <a:r>
              <a:rPr lang="en-US" altLang="zh-CN" sz="2800" dirty="0"/>
              <a:t>+</a:t>
            </a:r>
            <a:r>
              <a:rPr lang="zh-CN" altLang="en-US" sz="2800" dirty="0"/>
              <a:t>读者姓名</a:t>
            </a:r>
            <a:r>
              <a:rPr lang="en-US" altLang="zh-CN" sz="2800" dirty="0"/>
              <a:t>+</a:t>
            </a:r>
            <a:r>
              <a:rPr lang="zh-CN" altLang="en-US" sz="2800" dirty="0"/>
              <a:t>书籍编号</a:t>
            </a:r>
            <a:r>
              <a:rPr lang="en-US" altLang="zh-CN" sz="2800" dirty="0"/>
              <a:t>+</a:t>
            </a:r>
            <a:r>
              <a:rPr lang="zh-CN" altLang="en-US" sz="2800" dirty="0"/>
              <a:t>书籍名称</a:t>
            </a:r>
            <a:r>
              <a:rPr lang="en-US" altLang="zh-CN" sz="2800" dirty="0"/>
              <a:t>+</a:t>
            </a:r>
            <a:r>
              <a:rPr lang="zh-CN" altLang="en-US" sz="2800" dirty="0"/>
              <a:t>借书日期</a:t>
            </a:r>
            <a:r>
              <a:rPr lang="en-US" altLang="zh-CN" sz="2800" dirty="0"/>
              <a:t>+</a:t>
            </a:r>
            <a:r>
              <a:rPr lang="zh-CN" altLang="en-US" sz="2800" dirty="0"/>
              <a:t>续借标志</a:t>
            </a:r>
            <a:r>
              <a:rPr lang="en-US" altLang="zh-CN" sz="2800" dirty="0"/>
              <a:t>+</a:t>
            </a:r>
            <a:r>
              <a:rPr lang="zh-CN" altLang="en-US" sz="2800" dirty="0"/>
              <a:t>备注信息位置</a:t>
            </a:r>
            <a:r>
              <a:rPr lang="en-US" altLang="zh-CN" sz="2800" dirty="0"/>
              <a:t>:</a:t>
            </a:r>
            <a:r>
              <a:rPr lang="zh-CN" altLang="en-US" sz="2800" dirty="0"/>
              <a:t>借书管理</a:t>
            </a:r>
          </a:p>
        </p:txBody>
      </p:sp>
      <p:sp>
        <p:nvSpPr>
          <p:cNvPr id="1048960" name="文本占位符 10"/>
          <p:cNvSpPr>
            <a:spLocks noGrp="1"/>
          </p:cNvSpPr>
          <p:nvPr>
            <p:ph type="body" sz="quarter" idx="11"/>
          </p:nvPr>
        </p:nvSpPr>
        <p:spPr>
          <a:xfrm>
            <a:off x="720067" y="228599"/>
            <a:ext cx="677701" cy="904755"/>
          </a:xfrm>
        </p:spPr>
        <p:txBody>
          <a:bodyPr/>
          <a:lstStyle/>
          <a:p>
            <a:r>
              <a:rPr lang="en-US" altLang="zh-CN" dirty="0"/>
              <a:t>3</a:t>
            </a:r>
            <a:endParaRPr lang="zh-CN" altLang="en-US" dirty="0"/>
          </a:p>
        </p:txBody>
      </p:sp>
      <p:sp>
        <p:nvSpPr>
          <p:cNvPr id="1048961" name="文本占位符 11"/>
          <p:cNvSpPr>
            <a:spLocks noGrp="1"/>
          </p:cNvSpPr>
          <p:nvPr>
            <p:ph type="body" sz="quarter" idx="12"/>
          </p:nvPr>
        </p:nvSpPr>
        <p:spPr>
          <a:xfrm>
            <a:off x="1397768" y="323365"/>
            <a:ext cx="3159122" cy="462392"/>
          </a:xfrm>
        </p:spPr>
        <p:txBody>
          <a:bodyPr/>
          <a:lstStyle/>
          <a:p>
            <a:r>
              <a:rPr lang="zh-CN" altLang="en-US" sz="2800" dirty="0"/>
              <a:t>数据字典</a:t>
            </a:r>
            <a:endParaRPr lang="en-US" altLang="zh-CN" sz="2800" dirty="0"/>
          </a:p>
        </p:txBody>
      </p:sp>
      <p:sp>
        <p:nvSpPr>
          <p:cNvPr id="1048962" name="文本占位符 3"/>
          <p:cNvSpPr>
            <a:spLocks noGrp="1"/>
          </p:cNvSpPr>
          <p:nvPr>
            <p:ph type="body" sz="quarter" idx="13"/>
          </p:nvPr>
        </p:nvSpPr>
        <p:spPr>
          <a:xfrm>
            <a:off x="1397768" y="765403"/>
            <a:ext cx="3159122" cy="350785"/>
          </a:xfrm>
        </p:spPr>
        <p:txBody>
          <a:bodyPr/>
          <a:lstStyle/>
          <a:p>
            <a:r>
              <a:rPr lang="zh-CN" altLang="en-US" dirty="0"/>
              <a:t>借阅信息表</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959"/>
                                        </p:tgtEl>
                                        <p:attrNameLst>
                                          <p:attrName>style.visibility</p:attrName>
                                        </p:attrNameLst>
                                      </p:cBhvr>
                                      <p:to>
                                        <p:strVal val="visible"/>
                                      </p:to>
                                    </p:set>
                                    <p:animEffect transition="in" filter="blinds(horizontal)">
                                      <p:cBhvr>
                                        <p:cTn id="7" dur="500"/>
                                        <p:tgtEl>
                                          <p:spTgt spid="1048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3" name="文本框 5"/>
          <p:cNvSpPr txBox="1"/>
          <p:nvPr/>
        </p:nvSpPr>
        <p:spPr>
          <a:xfrm>
            <a:off x="1397767" y="1659285"/>
            <a:ext cx="9241657" cy="4401205"/>
          </a:xfrm>
          <a:prstGeom prst="rect">
            <a:avLst/>
          </a:prstGeom>
          <a:noFill/>
          <a:ln>
            <a:solidFill>
              <a:schemeClr val="tx1"/>
            </a:solidFill>
          </a:ln>
        </p:spPr>
        <p:txBody>
          <a:bodyPr wrap="square">
            <a:spAutoFit/>
          </a:bodyPr>
          <a:lstStyle/>
          <a:p>
            <a:pPr marL="457200" indent="-457200">
              <a:buFont typeface="Arial" panose="020B0604020202020204" pitchFamily="34" charset="0"/>
              <a:buChar char="•"/>
            </a:pPr>
            <a:r>
              <a:rPr lang="zh-CN" altLang="en-US" sz="2800" dirty="0"/>
              <a:t>名字</a:t>
            </a:r>
            <a:r>
              <a:rPr lang="en-US" altLang="zh-CN" sz="2800" dirty="0"/>
              <a:t>:</a:t>
            </a:r>
            <a:r>
              <a:rPr lang="zh-CN" altLang="en-US" sz="2800" dirty="0"/>
              <a:t>读者信息表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别名：</a:t>
            </a:r>
            <a:endParaRPr lang="en-US" altLang="zh-CN" sz="2800" dirty="0"/>
          </a:p>
          <a:p>
            <a:endParaRPr lang="en-US" altLang="zh-CN" sz="2800" dirty="0"/>
          </a:p>
          <a:p>
            <a:pPr marL="457200" indent="-457200">
              <a:buFont typeface="Arial" panose="020B0604020202020204" pitchFamily="34" charset="0"/>
              <a:buChar char="•"/>
            </a:pPr>
            <a:r>
              <a:rPr lang="zh-CN" altLang="en-US" sz="2800" dirty="0"/>
              <a:t>描述</a:t>
            </a:r>
            <a:r>
              <a:rPr lang="en-US" altLang="zh-CN" sz="2800" dirty="0"/>
              <a:t>:</a:t>
            </a:r>
            <a:r>
              <a:rPr lang="zh-CN" altLang="en-US" sz="2800" dirty="0"/>
              <a:t>存储读者信息，由读者填写与修改</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定义</a:t>
            </a:r>
            <a:r>
              <a:rPr lang="en-US" altLang="zh-CN" sz="2800" dirty="0"/>
              <a:t>:</a:t>
            </a:r>
            <a:r>
              <a:rPr lang="zh-CN" altLang="en-US" sz="2800" dirty="0"/>
              <a:t>读者信息表</a:t>
            </a:r>
            <a:r>
              <a:rPr lang="en-US" altLang="zh-CN" sz="2800" dirty="0"/>
              <a:t>=</a:t>
            </a:r>
            <a:r>
              <a:rPr lang="zh-CN" altLang="en-US" sz="2800" dirty="0"/>
              <a:t>学号</a:t>
            </a:r>
            <a:r>
              <a:rPr lang="en-US" altLang="zh-CN" sz="2800" dirty="0"/>
              <a:t>+</a:t>
            </a:r>
            <a:r>
              <a:rPr lang="zh-CN" altLang="en-US" sz="2800" dirty="0"/>
              <a:t>姓名</a:t>
            </a:r>
            <a:r>
              <a:rPr lang="en-US" altLang="zh-CN" sz="2800" dirty="0"/>
              <a:t>+</a:t>
            </a:r>
            <a:r>
              <a:rPr lang="zh-CN" altLang="en-US" sz="2800" dirty="0"/>
              <a:t>专业</a:t>
            </a:r>
            <a:r>
              <a:rPr lang="en-US" altLang="zh-CN" sz="2800" dirty="0"/>
              <a:t>+</a:t>
            </a:r>
            <a:r>
              <a:rPr lang="zh-CN" altLang="en-US" sz="2800" dirty="0"/>
              <a:t>年级</a:t>
            </a:r>
            <a:r>
              <a:rPr lang="en-US" altLang="zh-CN" sz="2800" dirty="0"/>
              <a:t>+</a:t>
            </a:r>
            <a:r>
              <a:rPr lang="zh-CN" altLang="en-US" sz="2800" dirty="0"/>
              <a:t>照片，</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位置</a:t>
            </a:r>
            <a:r>
              <a:rPr lang="en-US" altLang="zh-CN" sz="2800" dirty="0"/>
              <a:t>:</a:t>
            </a:r>
            <a:r>
              <a:rPr lang="zh-CN" altLang="en-US" sz="2800" dirty="0"/>
              <a:t>读者管理</a:t>
            </a:r>
            <a:br>
              <a:rPr lang="zh-CN" altLang="en-US" sz="2800" dirty="0"/>
            </a:br>
            <a:endParaRPr lang="zh-CN" altLang="en-US" sz="2800" dirty="0"/>
          </a:p>
        </p:txBody>
      </p:sp>
      <p:sp>
        <p:nvSpPr>
          <p:cNvPr id="1048964" name="文本占位符 10"/>
          <p:cNvSpPr>
            <a:spLocks noGrp="1"/>
          </p:cNvSpPr>
          <p:nvPr>
            <p:ph type="body" sz="quarter" idx="11"/>
          </p:nvPr>
        </p:nvSpPr>
        <p:spPr>
          <a:xfrm>
            <a:off x="720067" y="228599"/>
            <a:ext cx="677701" cy="904755"/>
          </a:xfrm>
        </p:spPr>
        <p:txBody>
          <a:bodyPr/>
          <a:lstStyle/>
          <a:p>
            <a:r>
              <a:rPr lang="en-US" altLang="zh-CN" dirty="0"/>
              <a:t>3</a:t>
            </a:r>
            <a:endParaRPr lang="zh-CN" altLang="en-US" dirty="0"/>
          </a:p>
        </p:txBody>
      </p:sp>
      <p:sp>
        <p:nvSpPr>
          <p:cNvPr id="1048965" name="文本占位符 11"/>
          <p:cNvSpPr>
            <a:spLocks noGrp="1"/>
          </p:cNvSpPr>
          <p:nvPr>
            <p:ph type="body" sz="quarter" idx="12"/>
          </p:nvPr>
        </p:nvSpPr>
        <p:spPr>
          <a:xfrm>
            <a:off x="1397768" y="323365"/>
            <a:ext cx="3159122" cy="462392"/>
          </a:xfrm>
        </p:spPr>
        <p:txBody>
          <a:bodyPr/>
          <a:lstStyle/>
          <a:p>
            <a:r>
              <a:rPr lang="zh-CN" altLang="en-US" sz="2800" dirty="0"/>
              <a:t>数据字典</a:t>
            </a:r>
            <a:endParaRPr lang="en-US" altLang="zh-CN" sz="2800" dirty="0"/>
          </a:p>
        </p:txBody>
      </p:sp>
      <p:sp>
        <p:nvSpPr>
          <p:cNvPr id="1048966" name="文本占位符 3"/>
          <p:cNvSpPr>
            <a:spLocks noGrp="1"/>
          </p:cNvSpPr>
          <p:nvPr>
            <p:ph type="body" sz="quarter" idx="13"/>
          </p:nvPr>
        </p:nvSpPr>
        <p:spPr>
          <a:xfrm>
            <a:off x="1397768" y="765403"/>
            <a:ext cx="3159122" cy="350785"/>
          </a:xfrm>
        </p:spPr>
        <p:txBody>
          <a:bodyPr/>
          <a:lstStyle/>
          <a:p>
            <a:r>
              <a:rPr lang="zh-CN" altLang="en-US" dirty="0"/>
              <a:t>读者信息表</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963"/>
                                        </p:tgtEl>
                                        <p:attrNameLst>
                                          <p:attrName>style.visibility</p:attrName>
                                        </p:attrNameLst>
                                      </p:cBhvr>
                                      <p:to>
                                        <p:strVal val="visible"/>
                                      </p:to>
                                    </p:set>
                                    <p:animEffect transition="in" filter="blinds(horizontal)">
                                      <p:cBhvr>
                                        <p:cTn id="7" dur="500"/>
                                        <p:tgtEl>
                                          <p:spTgt spid="1048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6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7" name="文本框 5"/>
          <p:cNvSpPr txBox="1"/>
          <p:nvPr/>
        </p:nvSpPr>
        <p:spPr>
          <a:xfrm>
            <a:off x="1397768" y="1836688"/>
            <a:ext cx="8158162" cy="3970318"/>
          </a:xfrm>
          <a:prstGeom prst="rect">
            <a:avLst/>
          </a:prstGeom>
          <a:noFill/>
          <a:ln>
            <a:solidFill>
              <a:schemeClr val="tx1"/>
            </a:solidFill>
          </a:ln>
        </p:spPr>
        <p:txBody>
          <a:bodyPr wrap="square">
            <a:spAutoFit/>
          </a:bodyPr>
          <a:lstStyle/>
          <a:p>
            <a:pPr marL="457200" indent="-457200">
              <a:buFont typeface="Arial" panose="020B0604020202020204" pitchFamily="34" charset="0"/>
              <a:buChar char="•"/>
            </a:pPr>
            <a:r>
              <a:rPr lang="zh-CN" altLang="en-US" sz="2800" dirty="0"/>
              <a:t>名字</a:t>
            </a:r>
            <a:r>
              <a:rPr lang="en-US" altLang="zh-CN" sz="2800" dirty="0"/>
              <a:t>:</a:t>
            </a:r>
            <a:r>
              <a:rPr lang="zh-CN" altLang="en-US" sz="2800" dirty="0"/>
              <a:t>读者意见表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别名：</a:t>
            </a:r>
            <a:endParaRPr lang="en-US" altLang="zh-CN" sz="2800" dirty="0"/>
          </a:p>
          <a:p>
            <a:endParaRPr lang="en-US" altLang="zh-CN" sz="2800" dirty="0"/>
          </a:p>
          <a:p>
            <a:pPr marL="457200" indent="-457200">
              <a:buFont typeface="Arial" panose="020B0604020202020204" pitchFamily="34" charset="0"/>
              <a:buChar char="•"/>
            </a:pPr>
            <a:r>
              <a:rPr lang="zh-CN" altLang="en-US" sz="2800" dirty="0"/>
              <a:t>描述</a:t>
            </a:r>
            <a:r>
              <a:rPr lang="en-US" altLang="zh-CN" sz="2800" dirty="0"/>
              <a:t>:</a:t>
            </a:r>
            <a:r>
              <a:rPr lang="zh-CN" altLang="en-US" sz="2800" dirty="0"/>
              <a:t>读者有任何疑问或意见可由此发给管理员</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定义</a:t>
            </a:r>
            <a:r>
              <a:rPr lang="en-US" altLang="zh-CN" sz="2800" dirty="0"/>
              <a:t>:</a:t>
            </a:r>
            <a:r>
              <a:rPr lang="zh-CN" altLang="en-US" sz="2800" dirty="0"/>
              <a:t>读者意见表</a:t>
            </a:r>
            <a:r>
              <a:rPr lang="en-US" altLang="zh-CN" sz="2800" dirty="0"/>
              <a:t>=</a:t>
            </a:r>
            <a:r>
              <a:rPr lang="zh-CN" altLang="en-US" sz="2800" dirty="0"/>
              <a:t>学号</a:t>
            </a:r>
            <a:r>
              <a:rPr lang="en-US" altLang="zh-CN" sz="2800" dirty="0"/>
              <a:t>+</a:t>
            </a:r>
            <a:r>
              <a:rPr lang="zh-CN" altLang="en-US" sz="2800" dirty="0"/>
              <a:t>姓名</a:t>
            </a:r>
            <a:r>
              <a:rPr lang="en-US" altLang="zh-CN" sz="2800" dirty="0"/>
              <a:t>+</a:t>
            </a:r>
            <a:r>
              <a:rPr lang="zh-CN" altLang="en-US" sz="2800" dirty="0"/>
              <a:t>意见</a:t>
            </a:r>
            <a:br>
              <a:rPr lang="zh-CN" altLang="en-US" sz="2800" dirty="0"/>
            </a:br>
            <a:endParaRPr lang="en-US" altLang="zh-CN" sz="2800" dirty="0"/>
          </a:p>
          <a:p>
            <a:pPr marL="457200" indent="-457200">
              <a:buFont typeface="Arial" panose="020B0604020202020204" pitchFamily="34" charset="0"/>
              <a:buChar char="•"/>
            </a:pPr>
            <a:r>
              <a:rPr lang="zh-CN" altLang="en-US" sz="2800" dirty="0"/>
              <a:t>位置</a:t>
            </a:r>
            <a:r>
              <a:rPr lang="en-US" altLang="zh-CN" sz="2800" dirty="0"/>
              <a:t>:</a:t>
            </a:r>
            <a:r>
              <a:rPr lang="zh-CN" altLang="en-US" sz="2800" dirty="0"/>
              <a:t>读者管理</a:t>
            </a:r>
          </a:p>
        </p:txBody>
      </p:sp>
      <p:sp>
        <p:nvSpPr>
          <p:cNvPr id="1048968" name="文本占位符 10"/>
          <p:cNvSpPr>
            <a:spLocks noGrp="1"/>
          </p:cNvSpPr>
          <p:nvPr>
            <p:ph type="body" sz="quarter" idx="11"/>
          </p:nvPr>
        </p:nvSpPr>
        <p:spPr>
          <a:xfrm>
            <a:off x="720067" y="228599"/>
            <a:ext cx="677701" cy="904755"/>
          </a:xfrm>
        </p:spPr>
        <p:txBody>
          <a:bodyPr/>
          <a:lstStyle/>
          <a:p>
            <a:r>
              <a:rPr lang="en-US" altLang="zh-CN" dirty="0"/>
              <a:t>3</a:t>
            </a:r>
            <a:endParaRPr lang="zh-CN" altLang="en-US" dirty="0"/>
          </a:p>
        </p:txBody>
      </p:sp>
      <p:sp>
        <p:nvSpPr>
          <p:cNvPr id="1048969" name="文本占位符 11"/>
          <p:cNvSpPr>
            <a:spLocks noGrp="1"/>
          </p:cNvSpPr>
          <p:nvPr>
            <p:ph type="body" sz="quarter" idx="12"/>
          </p:nvPr>
        </p:nvSpPr>
        <p:spPr>
          <a:xfrm>
            <a:off x="1397768" y="323365"/>
            <a:ext cx="3159122" cy="462392"/>
          </a:xfrm>
        </p:spPr>
        <p:txBody>
          <a:bodyPr/>
          <a:lstStyle/>
          <a:p>
            <a:r>
              <a:rPr lang="zh-CN" altLang="en-US" sz="2800" dirty="0"/>
              <a:t>数据字典</a:t>
            </a:r>
            <a:endParaRPr lang="en-US" altLang="zh-CN" sz="2800" dirty="0"/>
          </a:p>
        </p:txBody>
      </p:sp>
      <p:sp>
        <p:nvSpPr>
          <p:cNvPr id="1048970" name="文本占位符 3"/>
          <p:cNvSpPr>
            <a:spLocks noGrp="1"/>
          </p:cNvSpPr>
          <p:nvPr>
            <p:ph type="body" sz="quarter" idx="13"/>
          </p:nvPr>
        </p:nvSpPr>
        <p:spPr>
          <a:xfrm>
            <a:off x="1397768" y="765403"/>
            <a:ext cx="3159122" cy="350785"/>
          </a:xfrm>
        </p:spPr>
        <p:txBody>
          <a:bodyPr/>
          <a:lstStyle/>
          <a:p>
            <a:r>
              <a:rPr lang="zh-CN" altLang="en-US" dirty="0"/>
              <a:t>读者意见表</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967"/>
                                        </p:tgtEl>
                                        <p:attrNameLst>
                                          <p:attrName>style.visibility</p:attrName>
                                        </p:attrNameLst>
                                      </p:cBhvr>
                                      <p:to>
                                        <p:strVal val="visible"/>
                                      </p:to>
                                    </p:set>
                                    <p:animEffect transition="in" filter="blinds(horizontal)">
                                      <p:cBhvr>
                                        <p:cTn id="7" dur="500"/>
                                        <p:tgtEl>
                                          <p:spTgt spid="1048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1" name="文本框 5"/>
          <p:cNvSpPr txBox="1"/>
          <p:nvPr/>
        </p:nvSpPr>
        <p:spPr>
          <a:xfrm>
            <a:off x="1397767" y="1443841"/>
            <a:ext cx="10079857" cy="4832092"/>
          </a:xfrm>
          <a:prstGeom prst="rect">
            <a:avLst/>
          </a:prstGeom>
          <a:noFill/>
          <a:ln>
            <a:solidFill>
              <a:schemeClr val="tx1"/>
            </a:solidFill>
          </a:ln>
        </p:spPr>
        <p:txBody>
          <a:bodyPr wrap="square">
            <a:spAutoFit/>
          </a:bodyPr>
          <a:lstStyle/>
          <a:p>
            <a:pPr marL="457200" indent="-457200">
              <a:buFont typeface="Arial" panose="020B0604020202020204" pitchFamily="34" charset="0"/>
              <a:buChar char="•"/>
            </a:pPr>
            <a:r>
              <a:rPr lang="zh-CN" altLang="en-US" sz="2800" dirty="0"/>
              <a:t>名字</a:t>
            </a:r>
            <a:r>
              <a:rPr lang="en-US" altLang="zh-CN" sz="2800" dirty="0"/>
              <a:t>:</a:t>
            </a:r>
            <a:r>
              <a:rPr lang="zh-CN" altLang="en-US" sz="2800" dirty="0"/>
              <a:t>信誉度表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别名：</a:t>
            </a:r>
            <a:endParaRPr lang="en-US" altLang="zh-CN" sz="2800" dirty="0"/>
          </a:p>
          <a:p>
            <a:endParaRPr lang="en-US" altLang="zh-CN" sz="2800" dirty="0"/>
          </a:p>
          <a:p>
            <a:pPr marL="457200" indent="-457200">
              <a:buFont typeface="Arial" panose="020B0604020202020204" pitchFamily="34" charset="0"/>
              <a:buChar char="•"/>
            </a:pPr>
            <a:r>
              <a:rPr lang="zh-CN" altLang="en-US" sz="2800" dirty="0"/>
              <a:t>描述</a:t>
            </a:r>
            <a:r>
              <a:rPr lang="en-US" altLang="zh-CN" sz="2800" dirty="0"/>
              <a:t>:</a:t>
            </a:r>
            <a:r>
              <a:rPr lang="zh-CN" altLang="en-US" sz="2800" dirty="0"/>
              <a:t>计算读者的信誉度，由此信誉度等级对读者借书等功能进行约束</a:t>
            </a:r>
            <a:br>
              <a:rPr lang="zh-CN" altLang="en-US" sz="2800" dirty="0"/>
            </a:br>
            <a:endParaRPr lang="en-US" altLang="zh-CN" sz="2800" dirty="0"/>
          </a:p>
          <a:p>
            <a:pPr marL="457200" indent="-457200">
              <a:buFont typeface="Arial" panose="020B0604020202020204" pitchFamily="34" charset="0"/>
              <a:buChar char="•"/>
            </a:pPr>
            <a:r>
              <a:rPr lang="zh-CN" altLang="en-US" sz="2800" dirty="0"/>
              <a:t>定义</a:t>
            </a:r>
            <a:r>
              <a:rPr lang="en-US" altLang="zh-CN" sz="2800" dirty="0"/>
              <a:t>:</a:t>
            </a:r>
            <a:r>
              <a:rPr lang="zh-CN" altLang="en-US" sz="2800" dirty="0"/>
              <a:t>信誉度表</a:t>
            </a:r>
            <a:r>
              <a:rPr lang="en-US" altLang="zh-CN" sz="2800" dirty="0"/>
              <a:t>=</a:t>
            </a:r>
            <a:r>
              <a:rPr lang="zh-CN" altLang="en-US" sz="2800" dirty="0"/>
              <a:t>学号</a:t>
            </a:r>
            <a:r>
              <a:rPr lang="en-US" altLang="zh-CN" sz="2800" dirty="0"/>
              <a:t>+</a:t>
            </a:r>
            <a:r>
              <a:rPr lang="zh-CN" altLang="en-US" sz="2800" dirty="0"/>
              <a:t>姓名</a:t>
            </a:r>
            <a:r>
              <a:rPr lang="en-US" altLang="zh-CN" sz="2800" dirty="0"/>
              <a:t>+</a:t>
            </a:r>
            <a:r>
              <a:rPr lang="zh-CN" altLang="en-US" sz="2800" dirty="0"/>
              <a:t>当前借书数</a:t>
            </a:r>
            <a:r>
              <a:rPr lang="en-US" altLang="zh-CN" sz="2800" dirty="0"/>
              <a:t>+</a:t>
            </a:r>
            <a:r>
              <a:rPr lang="zh-CN" altLang="en-US" sz="2800" dirty="0"/>
              <a:t>处罚时间</a:t>
            </a:r>
            <a:r>
              <a:rPr lang="en-US" altLang="zh-CN" sz="2800" dirty="0"/>
              <a:t>+</a:t>
            </a:r>
            <a:r>
              <a:rPr lang="zh-CN" altLang="en-US" sz="2800" dirty="0"/>
              <a:t>信誉度</a:t>
            </a:r>
            <a:br>
              <a:rPr lang="zh-CN" altLang="en-US" sz="2800" dirty="0"/>
            </a:br>
            <a:endParaRPr lang="en-US" altLang="zh-CN" sz="2800" dirty="0"/>
          </a:p>
          <a:p>
            <a:pPr marL="457200" indent="-457200">
              <a:buFont typeface="Arial" panose="020B0604020202020204" pitchFamily="34" charset="0"/>
              <a:buChar char="•"/>
            </a:pPr>
            <a:r>
              <a:rPr lang="zh-CN" altLang="en-US" sz="2800" dirty="0"/>
              <a:t>位置</a:t>
            </a:r>
            <a:r>
              <a:rPr lang="en-US" altLang="zh-CN" sz="2800" dirty="0"/>
              <a:t>:</a:t>
            </a:r>
            <a:r>
              <a:rPr lang="zh-CN" altLang="en-US" sz="2800" dirty="0"/>
              <a:t>读者管理</a:t>
            </a:r>
            <a:br>
              <a:rPr lang="zh-CN" altLang="en-US" sz="2800" dirty="0"/>
            </a:br>
            <a:endParaRPr lang="zh-CN" altLang="en-US" sz="2800" dirty="0"/>
          </a:p>
        </p:txBody>
      </p:sp>
      <p:sp>
        <p:nvSpPr>
          <p:cNvPr id="1048972" name="文本占位符 10"/>
          <p:cNvSpPr>
            <a:spLocks noGrp="1"/>
          </p:cNvSpPr>
          <p:nvPr>
            <p:ph type="body" sz="quarter" idx="11"/>
          </p:nvPr>
        </p:nvSpPr>
        <p:spPr>
          <a:xfrm>
            <a:off x="720067" y="228599"/>
            <a:ext cx="677701" cy="904755"/>
          </a:xfrm>
        </p:spPr>
        <p:txBody>
          <a:bodyPr/>
          <a:lstStyle/>
          <a:p>
            <a:r>
              <a:rPr lang="en-US" altLang="zh-CN" dirty="0"/>
              <a:t>3</a:t>
            </a:r>
            <a:endParaRPr lang="zh-CN" altLang="en-US" dirty="0"/>
          </a:p>
        </p:txBody>
      </p:sp>
      <p:sp>
        <p:nvSpPr>
          <p:cNvPr id="1048973" name="文本占位符 11"/>
          <p:cNvSpPr>
            <a:spLocks noGrp="1"/>
          </p:cNvSpPr>
          <p:nvPr>
            <p:ph type="body" sz="quarter" idx="12"/>
          </p:nvPr>
        </p:nvSpPr>
        <p:spPr>
          <a:xfrm>
            <a:off x="1397768" y="323365"/>
            <a:ext cx="3159122" cy="462392"/>
          </a:xfrm>
        </p:spPr>
        <p:txBody>
          <a:bodyPr/>
          <a:lstStyle/>
          <a:p>
            <a:r>
              <a:rPr lang="zh-CN" altLang="en-US" sz="2800" dirty="0"/>
              <a:t>数据字典</a:t>
            </a:r>
            <a:endParaRPr lang="en-US" altLang="zh-CN" sz="2800" dirty="0"/>
          </a:p>
        </p:txBody>
      </p:sp>
      <p:sp>
        <p:nvSpPr>
          <p:cNvPr id="1048974" name="文本占位符 3"/>
          <p:cNvSpPr>
            <a:spLocks noGrp="1"/>
          </p:cNvSpPr>
          <p:nvPr>
            <p:ph type="body" sz="quarter" idx="13"/>
          </p:nvPr>
        </p:nvSpPr>
        <p:spPr>
          <a:xfrm>
            <a:off x="1397768" y="765403"/>
            <a:ext cx="3159122" cy="350785"/>
          </a:xfrm>
        </p:spPr>
        <p:txBody>
          <a:bodyPr/>
          <a:lstStyle/>
          <a:p>
            <a:r>
              <a:rPr lang="zh-CN" altLang="en-US" dirty="0"/>
              <a:t>信誉度表</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971"/>
                                        </p:tgtEl>
                                        <p:attrNameLst>
                                          <p:attrName>style.visibility</p:attrName>
                                        </p:attrNameLst>
                                      </p:cBhvr>
                                      <p:to>
                                        <p:strVal val="visible"/>
                                      </p:to>
                                    </p:set>
                                    <p:animEffect transition="in" filter="blinds(horizontal)">
                                      <p:cBhvr>
                                        <p:cTn id="7" dur="500"/>
                                        <p:tgtEl>
                                          <p:spTgt spid="1048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7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8" name="文本占位符 1"/>
          <p:cNvSpPr>
            <a:spLocks noGrp="1"/>
          </p:cNvSpPr>
          <p:nvPr>
            <p:ph type="body" sz="quarter" idx="11"/>
          </p:nvPr>
        </p:nvSpPr>
        <p:spPr/>
        <p:txBody>
          <a:bodyPr/>
          <a:lstStyle/>
          <a:p>
            <a:r>
              <a:rPr kumimoji="1" lang="en-US" altLang="zh-CN" dirty="0"/>
              <a:t>4</a:t>
            </a:r>
            <a:endParaRPr kumimoji="1" lang="zh-CN" altLang="en-US" dirty="0"/>
          </a:p>
        </p:txBody>
      </p:sp>
      <p:sp>
        <p:nvSpPr>
          <p:cNvPr id="1049129" name="文本占位符 2"/>
          <p:cNvSpPr>
            <a:spLocks noGrp="1"/>
          </p:cNvSpPr>
          <p:nvPr>
            <p:ph type="body" sz="quarter" idx="12"/>
          </p:nvPr>
        </p:nvSpPr>
        <p:spPr/>
        <p:txBody>
          <a:bodyPr/>
          <a:lstStyle/>
          <a:p>
            <a:r>
              <a:rPr kumimoji="1" lang="zh-CN" altLang="en-US" dirty="0"/>
              <a:t>总体设计</a:t>
            </a:r>
            <a:endParaRPr lang="zh-CN" altLang="en-US" dirty="0"/>
          </a:p>
        </p:txBody>
      </p:sp>
      <p:sp>
        <p:nvSpPr>
          <p:cNvPr id="1049130" name="文本占位符 3"/>
          <p:cNvSpPr>
            <a:spLocks noGrp="1"/>
          </p:cNvSpPr>
          <p:nvPr>
            <p:ph type="body" sz="quarter" idx="13"/>
          </p:nvPr>
        </p:nvSpPr>
        <p:spPr/>
        <p:txBody>
          <a:bodyPr/>
          <a:lstStyle/>
          <a:p>
            <a:endParaRPr kumimoji="1"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1049129">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2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组合 16"/>
          <p:cNvGrpSpPr/>
          <p:nvPr/>
        </p:nvGrpSpPr>
        <p:grpSpPr>
          <a:xfrm>
            <a:off x="2710203" y="454294"/>
            <a:ext cx="8835555" cy="6173172"/>
            <a:chOff x="1800225" y="19685"/>
            <a:chExt cx="9148630" cy="6391910"/>
          </a:xfrm>
        </p:grpSpPr>
        <p:sp>
          <p:nvSpPr>
            <p:cNvPr id="1049165" name="矩形 35"/>
            <p:cNvSpPr/>
            <p:nvPr/>
          </p:nvSpPr>
          <p:spPr>
            <a:xfrm>
              <a:off x="4919345" y="60325"/>
              <a:ext cx="1851660" cy="2838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统计信息</a:t>
              </a:r>
            </a:p>
          </p:txBody>
        </p:sp>
        <p:cxnSp>
          <p:nvCxnSpPr>
            <p:cNvPr id="3145996" name="直接连接符 51"/>
            <p:cNvCxnSpPr>
              <a:cxnSpLocks/>
            </p:cNvCxnSpPr>
            <p:nvPr/>
          </p:nvCxnSpPr>
          <p:spPr>
            <a:xfrm>
              <a:off x="4919345" y="60325"/>
              <a:ext cx="10160" cy="730885"/>
            </a:xfrm>
            <a:prstGeom prst="line">
              <a:avLst/>
            </a:prstGeom>
          </p:spPr>
          <p:style>
            <a:lnRef idx="3">
              <a:schemeClr val="accent1"/>
            </a:lnRef>
            <a:fillRef idx="0">
              <a:schemeClr val="accent1"/>
            </a:fillRef>
            <a:effectRef idx="2">
              <a:schemeClr val="accent1"/>
            </a:effectRef>
            <a:fontRef idx="minor">
              <a:schemeClr val="tx1"/>
            </a:fontRef>
          </p:style>
        </p:cxnSp>
        <p:sp>
          <p:nvSpPr>
            <p:cNvPr id="1049166" name="矩形 55"/>
            <p:cNvSpPr/>
            <p:nvPr/>
          </p:nvSpPr>
          <p:spPr>
            <a:xfrm>
              <a:off x="4909185" y="6127750"/>
              <a:ext cx="1851660" cy="2838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系统提示并中断操作</a:t>
              </a:r>
            </a:p>
          </p:txBody>
        </p:sp>
        <p:cxnSp>
          <p:nvCxnSpPr>
            <p:cNvPr id="3145997" name="直接连接符 76"/>
            <p:cNvCxnSpPr>
              <a:cxnSpLocks/>
            </p:cNvCxnSpPr>
            <p:nvPr/>
          </p:nvCxnSpPr>
          <p:spPr>
            <a:xfrm>
              <a:off x="7284720" y="60325"/>
              <a:ext cx="3562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998" name="直接连接符 77"/>
            <p:cNvCxnSpPr>
              <a:cxnSpLocks/>
            </p:cNvCxnSpPr>
            <p:nvPr/>
          </p:nvCxnSpPr>
          <p:spPr>
            <a:xfrm>
              <a:off x="7284720" y="19685"/>
              <a:ext cx="0" cy="487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999" name="直接连接符 79"/>
            <p:cNvCxnSpPr>
              <a:cxnSpLocks/>
            </p:cNvCxnSpPr>
            <p:nvPr/>
          </p:nvCxnSpPr>
          <p:spPr>
            <a:xfrm flipH="1">
              <a:off x="8350250" y="60325"/>
              <a:ext cx="254000" cy="22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00" name="直接连接符 81"/>
            <p:cNvCxnSpPr>
              <a:cxnSpLocks/>
            </p:cNvCxnSpPr>
            <p:nvPr/>
          </p:nvCxnSpPr>
          <p:spPr>
            <a:xfrm>
              <a:off x="9274175" y="50165"/>
              <a:ext cx="10160" cy="328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01" name="直接连接符 83"/>
            <p:cNvCxnSpPr>
              <a:cxnSpLocks/>
            </p:cNvCxnSpPr>
            <p:nvPr/>
          </p:nvCxnSpPr>
          <p:spPr>
            <a:xfrm>
              <a:off x="10847070" y="60325"/>
              <a:ext cx="0" cy="318770"/>
            </a:xfrm>
            <a:prstGeom prst="line">
              <a:avLst/>
            </a:prstGeom>
          </p:spPr>
          <p:style>
            <a:lnRef idx="1">
              <a:schemeClr val="accent1"/>
            </a:lnRef>
            <a:fillRef idx="0">
              <a:schemeClr val="accent1"/>
            </a:fillRef>
            <a:effectRef idx="0">
              <a:schemeClr val="accent1"/>
            </a:effectRef>
            <a:fontRef idx="minor">
              <a:schemeClr val="tx1"/>
            </a:fontRef>
          </p:style>
        </p:cxnSp>
        <p:sp>
          <p:nvSpPr>
            <p:cNvPr id="1049167" name="文本框 90"/>
            <p:cNvSpPr txBox="1"/>
            <p:nvPr/>
          </p:nvSpPr>
          <p:spPr>
            <a:xfrm>
              <a:off x="9263379" y="64770"/>
              <a:ext cx="1685476" cy="31994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提醒读者提高信誉度</a:t>
              </a:r>
            </a:p>
          </p:txBody>
        </p:sp>
        <p:sp>
          <p:nvSpPr>
            <p:cNvPr id="1049168" name="文本框 106"/>
            <p:cNvSpPr txBox="1"/>
            <p:nvPr/>
          </p:nvSpPr>
          <p:spPr>
            <a:xfrm>
              <a:off x="7274560" y="97790"/>
              <a:ext cx="1248410" cy="308995"/>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信誉度分析</a:t>
              </a:r>
            </a:p>
          </p:txBody>
        </p:sp>
        <p:grpSp>
          <p:nvGrpSpPr>
            <p:cNvPr id="215" name="组合 118"/>
            <p:cNvGrpSpPr/>
            <p:nvPr/>
          </p:nvGrpSpPr>
          <p:grpSpPr>
            <a:xfrm>
              <a:off x="1800225" y="202565"/>
              <a:ext cx="9046845" cy="6067425"/>
              <a:chOff x="2835" y="319"/>
              <a:chExt cx="14247" cy="9555"/>
            </a:xfrm>
          </p:grpSpPr>
          <p:cxnSp>
            <p:nvCxnSpPr>
              <p:cNvPr id="3146002" name="直接连接符 18"/>
              <p:cNvCxnSpPr>
                <a:cxnSpLocks/>
              </p:cNvCxnSpPr>
              <p:nvPr/>
            </p:nvCxnSpPr>
            <p:spPr>
              <a:xfrm>
                <a:off x="2835" y="1102"/>
                <a:ext cx="2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03" name="直接连接符 19"/>
              <p:cNvCxnSpPr>
                <a:cxnSpLocks/>
              </p:cNvCxnSpPr>
              <p:nvPr/>
            </p:nvCxnSpPr>
            <p:spPr>
              <a:xfrm>
                <a:off x="2862" y="1102"/>
                <a:ext cx="0" cy="8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04" name="直接连接符 20"/>
              <p:cNvCxnSpPr>
                <a:cxnSpLocks/>
              </p:cNvCxnSpPr>
              <p:nvPr/>
            </p:nvCxnSpPr>
            <p:spPr>
              <a:xfrm>
                <a:off x="2835" y="9184"/>
                <a:ext cx="2650" cy="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05" name="直接连接符 22"/>
              <p:cNvCxnSpPr>
                <a:cxnSpLocks/>
              </p:cNvCxnSpPr>
              <p:nvPr/>
            </p:nvCxnSpPr>
            <p:spPr>
              <a:xfrm>
                <a:off x="5539" y="597"/>
                <a:ext cx="0" cy="1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06" name="直接连接符 23"/>
              <p:cNvCxnSpPr>
                <a:cxnSpLocks/>
              </p:cNvCxnSpPr>
              <p:nvPr/>
            </p:nvCxnSpPr>
            <p:spPr>
              <a:xfrm flipV="1">
                <a:off x="5539" y="597"/>
                <a:ext cx="2233" cy="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07" name="直接连接符 24"/>
              <p:cNvCxnSpPr>
                <a:cxnSpLocks/>
              </p:cNvCxnSpPr>
              <p:nvPr/>
            </p:nvCxnSpPr>
            <p:spPr>
              <a:xfrm flipV="1">
                <a:off x="5539" y="1767"/>
                <a:ext cx="2224" cy="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08" name="直接连接符 25"/>
              <p:cNvCxnSpPr>
                <a:cxnSpLocks/>
              </p:cNvCxnSpPr>
              <p:nvPr/>
            </p:nvCxnSpPr>
            <p:spPr>
              <a:xfrm flipH="1">
                <a:off x="4396" y="1075"/>
                <a:ext cx="443" cy="1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09" name="直接连接符 26"/>
              <p:cNvCxnSpPr>
                <a:cxnSpLocks/>
              </p:cNvCxnSpPr>
              <p:nvPr/>
            </p:nvCxnSpPr>
            <p:spPr>
              <a:xfrm>
                <a:off x="4390" y="2270"/>
                <a:ext cx="430" cy="1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10" name="直接连接符 27"/>
              <p:cNvCxnSpPr>
                <a:cxnSpLocks/>
              </p:cNvCxnSpPr>
              <p:nvPr/>
            </p:nvCxnSpPr>
            <p:spPr>
              <a:xfrm flipH="1">
                <a:off x="4396" y="3781"/>
                <a:ext cx="424" cy="1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11" name="直接连接符 28"/>
              <p:cNvCxnSpPr>
                <a:cxnSpLocks/>
              </p:cNvCxnSpPr>
              <p:nvPr/>
            </p:nvCxnSpPr>
            <p:spPr>
              <a:xfrm>
                <a:off x="4390" y="4868"/>
                <a:ext cx="449" cy="1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12" name="直接连接符 29"/>
              <p:cNvCxnSpPr>
                <a:cxnSpLocks/>
              </p:cNvCxnSpPr>
              <p:nvPr/>
            </p:nvCxnSpPr>
            <p:spPr>
              <a:xfrm flipH="1">
                <a:off x="4540" y="6035"/>
                <a:ext cx="280" cy="2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13" name="直接连接符 30"/>
              <p:cNvCxnSpPr>
                <a:cxnSpLocks/>
              </p:cNvCxnSpPr>
              <p:nvPr/>
            </p:nvCxnSpPr>
            <p:spPr>
              <a:xfrm>
                <a:off x="4540" y="8063"/>
                <a:ext cx="945" cy="1134"/>
              </a:xfrm>
              <a:prstGeom prst="line">
                <a:avLst/>
              </a:prstGeom>
            </p:spPr>
            <p:style>
              <a:lnRef idx="1">
                <a:schemeClr val="accent1"/>
              </a:lnRef>
              <a:fillRef idx="0">
                <a:schemeClr val="accent1"/>
              </a:fillRef>
              <a:effectRef idx="0">
                <a:schemeClr val="accent1"/>
              </a:effectRef>
              <a:fontRef idx="minor">
                <a:schemeClr val="tx1"/>
              </a:fontRef>
            </p:style>
          </p:cxnSp>
          <p:sp>
            <p:nvSpPr>
              <p:cNvPr id="1049169" name="文本框 31"/>
              <p:cNvSpPr txBox="1"/>
              <p:nvPr/>
            </p:nvSpPr>
            <p:spPr>
              <a:xfrm>
                <a:off x="2999" y="1246"/>
                <a:ext cx="1397" cy="521"/>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查看信誉</a:t>
                </a:r>
              </a:p>
            </p:txBody>
          </p:sp>
          <p:cxnSp>
            <p:nvCxnSpPr>
              <p:cNvPr id="3146014" name="直接连接符 33"/>
              <p:cNvCxnSpPr>
                <a:cxnSpLocks/>
              </p:cNvCxnSpPr>
              <p:nvPr/>
            </p:nvCxnSpPr>
            <p:spPr>
              <a:xfrm>
                <a:off x="4820" y="3781"/>
                <a:ext cx="5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15" name="直接连接符 34"/>
              <p:cNvCxnSpPr>
                <a:cxnSpLocks/>
              </p:cNvCxnSpPr>
              <p:nvPr/>
            </p:nvCxnSpPr>
            <p:spPr>
              <a:xfrm>
                <a:off x="4839" y="6035"/>
                <a:ext cx="542" cy="0"/>
              </a:xfrm>
              <a:prstGeom prst="line">
                <a:avLst/>
              </a:prstGeom>
            </p:spPr>
            <p:style>
              <a:lnRef idx="1">
                <a:schemeClr val="accent1"/>
              </a:lnRef>
              <a:fillRef idx="0">
                <a:schemeClr val="accent1"/>
              </a:fillRef>
              <a:effectRef idx="0">
                <a:schemeClr val="accent1"/>
              </a:effectRef>
              <a:fontRef idx="minor">
                <a:schemeClr val="tx1"/>
              </a:fontRef>
            </p:style>
          </p:cxnSp>
          <p:sp>
            <p:nvSpPr>
              <p:cNvPr id="1049170" name="矩形 38"/>
              <p:cNvSpPr/>
              <p:nvPr/>
            </p:nvSpPr>
            <p:spPr>
              <a:xfrm>
                <a:off x="7781" y="1473"/>
                <a:ext cx="2916" cy="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系统提示并中断操作</a:t>
                </a:r>
              </a:p>
            </p:txBody>
          </p:sp>
          <p:sp>
            <p:nvSpPr>
              <p:cNvPr id="1049171" name="矩形 39"/>
              <p:cNvSpPr/>
              <p:nvPr/>
            </p:nvSpPr>
            <p:spPr>
              <a:xfrm>
                <a:off x="7763" y="2197"/>
                <a:ext cx="2916" cy="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访问数据文件</a:t>
                </a:r>
              </a:p>
            </p:txBody>
          </p:sp>
          <p:sp>
            <p:nvSpPr>
              <p:cNvPr id="1049172" name="矩形 40"/>
              <p:cNvSpPr/>
              <p:nvPr/>
            </p:nvSpPr>
            <p:spPr>
              <a:xfrm>
                <a:off x="7763" y="2869"/>
                <a:ext cx="2916" cy="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统计信息</a:t>
                </a:r>
              </a:p>
            </p:txBody>
          </p:sp>
          <p:sp>
            <p:nvSpPr>
              <p:cNvPr id="1049173" name="矩形 41"/>
              <p:cNvSpPr/>
              <p:nvPr/>
            </p:nvSpPr>
            <p:spPr>
              <a:xfrm>
                <a:off x="7763" y="799"/>
                <a:ext cx="3422" cy="3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将统计好的信息传给管理员</a:t>
                </a:r>
              </a:p>
            </p:txBody>
          </p:sp>
          <p:sp>
            <p:nvSpPr>
              <p:cNvPr id="1049174" name="矩形 42"/>
              <p:cNvSpPr/>
              <p:nvPr/>
            </p:nvSpPr>
            <p:spPr>
              <a:xfrm>
                <a:off x="7763" y="3509"/>
                <a:ext cx="2916" cy="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反馈给管理员</a:t>
                </a:r>
              </a:p>
            </p:txBody>
          </p:sp>
          <p:sp>
            <p:nvSpPr>
              <p:cNvPr id="1049175" name="矩形 43"/>
              <p:cNvSpPr/>
              <p:nvPr/>
            </p:nvSpPr>
            <p:spPr>
              <a:xfrm>
                <a:off x="7763" y="4158"/>
                <a:ext cx="2916" cy="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系统提示并放弃请求</a:t>
                </a:r>
              </a:p>
            </p:txBody>
          </p:sp>
          <p:sp>
            <p:nvSpPr>
              <p:cNvPr id="1049176" name="矩形 44"/>
              <p:cNvSpPr/>
              <p:nvPr/>
            </p:nvSpPr>
            <p:spPr>
              <a:xfrm>
                <a:off x="7763" y="4868"/>
                <a:ext cx="2916" cy="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访问数据文件</a:t>
                </a:r>
              </a:p>
            </p:txBody>
          </p:sp>
          <p:sp>
            <p:nvSpPr>
              <p:cNvPr id="1049177" name="矩形 45"/>
              <p:cNvSpPr/>
              <p:nvPr/>
            </p:nvSpPr>
            <p:spPr>
              <a:xfrm>
                <a:off x="7763" y="5524"/>
                <a:ext cx="2916" cy="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统计信息</a:t>
                </a:r>
              </a:p>
            </p:txBody>
          </p:sp>
          <p:sp>
            <p:nvSpPr>
              <p:cNvPr id="1049178" name="矩形 47"/>
              <p:cNvSpPr/>
              <p:nvPr/>
            </p:nvSpPr>
            <p:spPr>
              <a:xfrm>
                <a:off x="7763" y="6979"/>
                <a:ext cx="2916" cy="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系统提示并要求放弃</a:t>
                </a:r>
              </a:p>
            </p:txBody>
          </p:sp>
          <p:sp>
            <p:nvSpPr>
              <p:cNvPr id="1049179" name="矩形 48"/>
              <p:cNvSpPr/>
              <p:nvPr/>
            </p:nvSpPr>
            <p:spPr>
              <a:xfrm>
                <a:off x="7763" y="7616"/>
                <a:ext cx="2916" cy="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访问数据文件</a:t>
                </a:r>
              </a:p>
            </p:txBody>
          </p:sp>
          <p:sp>
            <p:nvSpPr>
              <p:cNvPr id="1049180" name="矩形 49"/>
              <p:cNvSpPr/>
              <p:nvPr/>
            </p:nvSpPr>
            <p:spPr>
              <a:xfrm>
                <a:off x="7763" y="8286"/>
                <a:ext cx="2916" cy="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按要求对信息进行排名</a:t>
                </a:r>
              </a:p>
            </p:txBody>
          </p:sp>
          <p:cxnSp>
            <p:nvCxnSpPr>
              <p:cNvPr id="3146016" name="直接连接符 52"/>
              <p:cNvCxnSpPr>
                <a:cxnSpLocks/>
              </p:cNvCxnSpPr>
              <p:nvPr/>
            </p:nvCxnSpPr>
            <p:spPr>
              <a:xfrm>
                <a:off x="7763" y="2270"/>
                <a:ext cx="16" cy="1686"/>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6017" name="直接连接符 53"/>
              <p:cNvCxnSpPr>
                <a:cxnSpLocks/>
                <a:stCxn id="1049176" idx="1"/>
              </p:cNvCxnSpPr>
              <p:nvPr/>
            </p:nvCxnSpPr>
            <p:spPr>
              <a:xfrm>
                <a:off x="7763" y="5092"/>
                <a:ext cx="18" cy="175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6018" name="直接连接符 54"/>
              <p:cNvCxnSpPr>
                <a:cxnSpLocks/>
              </p:cNvCxnSpPr>
              <p:nvPr/>
            </p:nvCxnSpPr>
            <p:spPr>
              <a:xfrm flipH="1">
                <a:off x="7763" y="7673"/>
                <a:ext cx="18" cy="1744"/>
              </a:xfrm>
              <a:prstGeom prst="line">
                <a:avLst/>
              </a:prstGeom>
            </p:spPr>
            <p:style>
              <a:lnRef idx="3">
                <a:schemeClr val="accent1"/>
              </a:lnRef>
              <a:fillRef idx="0">
                <a:schemeClr val="accent1"/>
              </a:fillRef>
              <a:effectRef idx="2">
                <a:schemeClr val="accent1"/>
              </a:effectRef>
              <a:fontRef idx="minor">
                <a:schemeClr val="tx1"/>
              </a:fontRef>
            </p:style>
          </p:cxnSp>
          <p:cxnSp>
            <p:nvCxnSpPr>
              <p:cNvPr id="3146019" name="直接连接符 56"/>
              <p:cNvCxnSpPr>
                <a:cxnSpLocks/>
              </p:cNvCxnSpPr>
              <p:nvPr/>
            </p:nvCxnSpPr>
            <p:spPr>
              <a:xfrm>
                <a:off x="5397" y="2932"/>
                <a:ext cx="0" cy="1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20" name="直接连接符 57"/>
              <p:cNvCxnSpPr>
                <a:cxnSpLocks/>
              </p:cNvCxnSpPr>
              <p:nvPr/>
            </p:nvCxnSpPr>
            <p:spPr>
              <a:xfrm flipV="1">
                <a:off x="5381" y="2932"/>
                <a:ext cx="2350" cy="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21" name="直接连接符 59"/>
              <p:cNvCxnSpPr>
                <a:cxnSpLocks/>
                <a:endCxn id="1049175" idx="1"/>
              </p:cNvCxnSpPr>
              <p:nvPr/>
            </p:nvCxnSpPr>
            <p:spPr>
              <a:xfrm>
                <a:off x="5397" y="4382"/>
                <a:ext cx="23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22" name="直接连接符 60"/>
              <p:cNvCxnSpPr>
                <a:cxnSpLocks/>
              </p:cNvCxnSpPr>
              <p:nvPr/>
            </p:nvCxnSpPr>
            <p:spPr>
              <a:xfrm>
                <a:off x="5397" y="5524"/>
                <a:ext cx="0" cy="1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23" name="直接连接符 61"/>
              <p:cNvCxnSpPr>
                <a:cxnSpLocks/>
              </p:cNvCxnSpPr>
              <p:nvPr/>
            </p:nvCxnSpPr>
            <p:spPr>
              <a:xfrm>
                <a:off x="5333" y="5524"/>
                <a:ext cx="24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24" name="直接连接符 62"/>
              <p:cNvCxnSpPr>
                <a:cxnSpLocks/>
                <a:endCxn id="1049178" idx="1"/>
              </p:cNvCxnSpPr>
              <p:nvPr/>
            </p:nvCxnSpPr>
            <p:spPr>
              <a:xfrm>
                <a:off x="5381" y="7203"/>
                <a:ext cx="2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25" name="直接连接符 63"/>
              <p:cNvCxnSpPr>
                <a:cxnSpLocks/>
              </p:cNvCxnSpPr>
              <p:nvPr/>
            </p:nvCxnSpPr>
            <p:spPr>
              <a:xfrm>
                <a:off x="5485" y="8415"/>
                <a:ext cx="0" cy="1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26" name="直接连接符 64"/>
              <p:cNvCxnSpPr>
                <a:cxnSpLocks/>
              </p:cNvCxnSpPr>
              <p:nvPr/>
            </p:nvCxnSpPr>
            <p:spPr>
              <a:xfrm>
                <a:off x="5477" y="8472"/>
                <a:ext cx="23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27" name="直接连接符 65"/>
              <p:cNvCxnSpPr>
                <a:cxnSpLocks/>
                <a:endCxn id="1049166" idx="1"/>
              </p:cNvCxnSpPr>
              <p:nvPr/>
            </p:nvCxnSpPr>
            <p:spPr>
              <a:xfrm>
                <a:off x="5477" y="9874"/>
                <a:ext cx="22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28" name="直接连接符 66"/>
              <p:cNvCxnSpPr>
                <a:cxnSpLocks/>
              </p:cNvCxnSpPr>
              <p:nvPr/>
            </p:nvCxnSpPr>
            <p:spPr>
              <a:xfrm>
                <a:off x="7749" y="6251"/>
                <a:ext cx="6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29" name="直接连接符 67"/>
              <p:cNvCxnSpPr>
                <a:cxnSpLocks/>
              </p:cNvCxnSpPr>
              <p:nvPr/>
            </p:nvCxnSpPr>
            <p:spPr>
              <a:xfrm>
                <a:off x="7799" y="6842"/>
                <a:ext cx="28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30" name="直接连接符 68"/>
              <p:cNvCxnSpPr>
                <a:cxnSpLocks/>
              </p:cNvCxnSpPr>
              <p:nvPr/>
            </p:nvCxnSpPr>
            <p:spPr>
              <a:xfrm flipH="1">
                <a:off x="10400" y="6251"/>
                <a:ext cx="247" cy="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31" name="直接连接符 69"/>
              <p:cNvCxnSpPr>
                <a:cxnSpLocks/>
              </p:cNvCxnSpPr>
              <p:nvPr/>
            </p:nvCxnSpPr>
            <p:spPr>
              <a:xfrm>
                <a:off x="10416" y="6522"/>
                <a:ext cx="281" cy="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32" name="直接连接符 70"/>
              <p:cNvCxnSpPr>
                <a:cxnSpLocks/>
              </p:cNvCxnSpPr>
              <p:nvPr/>
            </p:nvCxnSpPr>
            <p:spPr>
              <a:xfrm>
                <a:off x="7731" y="8921"/>
                <a:ext cx="68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33" name="直接连接符 71"/>
              <p:cNvCxnSpPr>
                <a:cxnSpLocks/>
              </p:cNvCxnSpPr>
              <p:nvPr/>
            </p:nvCxnSpPr>
            <p:spPr>
              <a:xfrm>
                <a:off x="7765" y="9417"/>
                <a:ext cx="28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34" name="直接连接符 72"/>
              <p:cNvCxnSpPr>
                <a:cxnSpLocks/>
              </p:cNvCxnSpPr>
              <p:nvPr/>
            </p:nvCxnSpPr>
            <p:spPr>
              <a:xfrm flipH="1">
                <a:off x="10416" y="8921"/>
                <a:ext cx="192" cy="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35" name="直接连接符 73"/>
              <p:cNvCxnSpPr>
                <a:cxnSpLocks/>
              </p:cNvCxnSpPr>
              <p:nvPr/>
            </p:nvCxnSpPr>
            <p:spPr>
              <a:xfrm>
                <a:off x="10400" y="9176"/>
                <a:ext cx="208" cy="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36" name="直接连接符 75"/>
              <p:cNvCxnSpPr>
                <a:cxnSpLocks/>
                <a:stCxn id="1049165" idx="3"/>
              </p:cNvCxnSpPr>
              <p:nvPr/>
            </p:nvCxnSpPr>
            <p:spPr>
              <a:xfrm>
                <a:off x="10663" y="319"/>
                <a:ext cx="7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37" name="直接连接符 78"/>
              <p:cNvCxnSpPr>
                <a:cxnSpLocks/>
              </p:cNvCxnSpPr>
              <p:nvPr/>
            </p:nvCxnSpPr>
            <p:spPr>
              <a:xfrm>
                <a:off x="11472" y="799"/>
                <a:ext cx="1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38" name="直接连接符 80"/>
              <p:cNvCxnSpPr>
                <a:cxnSpLocks/>
              </p:cNvCxnSpPr>
              <p:nvPr/>
            </p:nvCxnSpPr>
            <p:spPr>
              <a:xfrm>
                <a:off x="13150" y="456"/>
                <a:ext cx="256" cy="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39" name="直接连接符 82"/>
              <p:cNvCxnSpPr>
                <a:cxnSpLocks/>
              </p:cNvCxnSpPr>
              <p:nvPr/>
            </p:nvCxnSpPr>
            <p:spPr>
              <a:xfrm>
                <a:off x="14605" y="597"/>
                <a:ext cx="2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40" name="直接连接符 84"/>
              <p:cNvCxnSpPr>
                <a:cxnSpLocks/>
              </p:cNvCxnSpPr>
              <p:nvPr/>
            </p:nvCxnSpPr>
            <p:spPr>
              <a:xfrm>
                <a:off x="12591" y="5723"/>
                <a:ext cx="0" cy="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41" name="直接连接符 85"/>
              <p:cNvCxnSpPr>
                <a:cxnSpLocks/>
              </p:cNvCxnSpPr>
              <p:nvPr/>
            </p:nvCxnSpPr>
            <p:spPr>
              <a:xfrm>
                <a:off x="12543" y="5707"/>
                <a:ext cx="2078" cy="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42" name="直接连接符 86"/>
              <p:cNvCxnSpPr>
                <a:cxnSpLocks/>
              </p:cNvCxnSpPr>
              <p:nvPr/>
            </p:nvCxnSpPr>
            <p:spPr>
              <a:xfrm>
                <a:off x="14605" y="5739"/>
                <a:ext cx="0" cy="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43" name="直接连接符 87"/>
              <p:cNvCxnSpPr>
                <a:cxnSpLocks/>
              </p:cNvCxnSpPr>
              <p:nvPr/>
            </p:nvCxnSpPr>
            <p:spPr>
              <a:xfrm>
                <a:off x="12591" y="8297"/>
                <a:ext cx="0" cy="6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44" name="直接连接符 88"/>
              <p:cNvCxnSpPr>
                <a:cxnSpLocks/>
              </p:cNvCxnSpPr>
              <p:nvPr/>
            </p:nvCxnSpPr>
            <p:spPr>
              <a:xfrm>
                <a:off x="12591" y="8297"/>
                <a:ext cx="20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45" name="直接连接符 89"/>
              <p:cNvCxnSpPr>
                <a:cxnSpLocks/>
              </p:cNvCxnSpPr>
              <p:nvPr/>
            </p:nvCxnSpPr>
            <p:spPr>
              <a:xfrm>
                <a:off x="14589" y="8281"/>
                <a:ext cx="0" cy="640"/>
              </a:xfrm>
              <a:prstGeom prst="line">
                <a:avLst/>
              </a:prstGeom>
            </p:spPr>
            <p:style>
              <a:lnRef idx="1">
                <a:schemeClr val="accent1"/>
              </a:lnRef>
              <a:fillRef idx="0">
                <a:schemeClr val="accent1"/>
              </a:fillRef>
              <a:effectRef idx="0">
                <a:schemeClr val="accent1"/>
              </a:effectRef>
              <a:fontRef idx="minor">
                <a:schemeClr val="tx1"/>
              </a:fontRef>
            </p:style>
          </p:cxnSp>
          <p:sp>
            <p:nvSpPr>
              <p:cNvPr id="1049181" name="文本框 91"/>
              <p:cNvSpPr txBox="1"/>
              <p:nvPr/>
            </p:nvSpPr>
            <p:spPr>
              <a:xfrm>
                <a:off x="2967" y="3453"/>
                <a:ext cx="1573" cy="85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了解读者信息</a:t>
                </a:r>
              </a:p>
            </p:txBody>
          </p:sp>
          <p:sp>
            <p:nvSpPr>
              <p:cNvPr id="1049182" name="文本框 92"/>
              <p:cNvSpPr txBox="1"/>
              <p:nvPr/>
            </p:nvSpPr>
            <p:spPr>
              <a:xfrm>
                <a:off x="2983" y="5963"/>
                <a:ext cx="1557" cy="854"/>
              </a:xfrm>
              <a:prstGeom prst="rect">
                <a:avLst/>
              </a:prstGeom>
              <a:noFill/>
            </p:spPr>
            <p:txBody>
              <a:bodyPr wrap="square" rtlCol="0">
                <a:spAutoFit/>
              </a:bodyPr>
              <a:lstStyle/>
              <a:p>
                <a:pPr algn="l">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查看借阅情况</a:t>
                </a:r>
              </a:p>
            </p:txBody>
          </p:sp>
          <p:sp>
            <p:nvSpPr>
              <p:cNvPr id="1049183" name="文本框 93"/>
              <p:cNvSpPr txBox="1"/>
              <p:nvPr/>
            </p:nvSpPr>
            <p:spPr>
              <a:xfrm>
                <a:off x="2999" y="8281"/>
                <a:ext cx="1541" cy="85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排行统计分析</a:t>
                </a:r>
              </a:p>
            </p:txBody>
          </p:sp>
          <p:sp>
            <p:nvSpPr>
              <p:cNvPr id="1049184" name="文本框 94"/>
              <p:cNvSpPr txBox="1"/>
              <p:nvPr/>
            </p:nvSpPr>
            <p:spPr>
              <a:xfrm>
                <a:off x="5675" y="597"/>
                <a:ext cx="665" cy="1170"/>
              </a:xfrm>
              <a:prstGeom prst="rect">
                <a:avLst/>
              </a:prstGeom>
              <a:noFill/>
            </p:spPr>
            <p:txBody>
              <a:bodyPr vert="eaVert"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请求审核</a:t>
                </a:r>
              </a:p>
            </p:txBody>
          </p:sp>
          <p:sp>
            <p:nvSpPr>
              <p:cNvPr id="1049185" name="文本框 95"/>
              <p:cNvSpPr txBox="1"/>
              <p:nvPr/>
            </p:nvSpPr>
            <p:spPr>
              <a:xfrm>
                <a:off x="5675" y="3053"/>
                <a:ext cx="665" cy="1299"/>
              </a:xfrm>
              <a:prstGeom prst="rect">
                <a:avLst/>
              </a:prstGeom>
              <a:noFill/>
            </p:spPr>
            <p:txBody>
              <a:bodyPr vert="eaVert"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请求审核</a:t>
                </a:r>
              </a:p>
            </p:txBody>
          </p:sp>
          <p:sp>
            <p:nvSpPr>
              <p:cNvPr id="1049186" name="文本框 96"/>
              <p:cNvSpPr txBox="1"/>
              <p:nvPr/>
            </p:nvSpPr>
            <p:spPr>
              <a:xfrm>
                <a:off x="5675" y="5771"/>
                <a:ext cx="665" cy="1208"/>
              </a:xfrm>
              <a:prstGeom prst="rect">
                <a:avLst/>
              </a:prstGeom>
              <a:noFill/>
            </p:spPr>
            <p:txBody>
              <a:bodyPr vert="eaVert"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请求审核</a:t>
                </a:r>
              </a:p>
            </p:txBody>
          </p:sp>
          <p:sp>
            <p:nvSpPr>
              <p:cNvPr id="1049187" name="文本框 97"/>
              <p:cNvSpPr txBox="1"/>
              <p:nvPr/>
            </p:nvSpPr>
            <p:spPr>
              <a:xfrm>
                <a:off x="5675" y="8648"/>
                <a:ext cx="665" cy="1226"/>
              </a:xfrm>
              <a:prstGeom prst="rect">
                <a:avLst/>
              </a:prstGeom>
              <a:noFill/>
            </p:spPr>
            <p:txBody>
              <a:bodyPr vert="eaVert"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请求审核</a:t>
                </a:r>
              </a:p>
            </p:txBody>
          </p:sp>
          <p:cxnSp>
            <p:nvCxnSpPr>
              <p:cNvPr id="3146046" name="直接连接符 98"/>
              <p:cNvCxnSpPr>
                <a:cxnSpLocks/>
                <a:endCxn id="1049184" idx="3"/>
              </p:cNvCxnSpPr>
              <p:nvPr/>
            </p:nvCxnSpPr>
            <p:spPr>
              <a:xfrm flipH="1">
                <a:off x="6340" y="639"/>
                <a:ext cx="400" cy="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47" name="直接连接符 99"/>
              <p:cNvCxnSpPr>
                <a:cxnSpLocks/>
                <a:stCxn id="1049184" idx="3"/>
              </p:cNvCxnSpPr>
              <p:nvPr/>
            </p:nvCxnSpPr>
            <p:spPr>
              <a:xfrm>
                <a:off x="6340" y="1182"/>
                <a:ext cx="400" cy="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48" name="直接连接符 100"/>
              <p:cNvCxnSpPr>
                <a:cxnSpLocks/>
                <a:endCxn id="1049185" idx="3"/>
              </p:cNvCxnSpPr>
              <p:nvPr/>
            </p:nvCxnSpPr>
            <p:spPr>
              <a:xfrm flipH="1">
                <a:off x="6340" y="2932"/>
                <a:ext cx="400" cy="7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49" name="直接连接符 101"/>
              <p:cNvCxnSpPr>
                <a:cxnSpLocks/>
                <a:stCxn id="1049185" idx="3"/>
              </p:cNvCxnSpPr>
              <p:nvPr/>
            </p:nvCxnSpPr>
            <p:spPr>
              <a:xfrm>
                <a:off x="6340" y="3703"/>
                <a:ext cx="400" cy="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50" name="直接连接符 102"/>
              <p:cNvCxnSpPr>
                <a:cxnSpLocks/>
                <a:endCxn id="1049186" idx="3"/>
              </p:cNvCxnSpPr>
              <p:nvPr/>
            </p:nvCxnSpPr>
            <p:spPr>
              <a:xfrm flipH="1">
                <a:off x="6340" y="5524"/>
                <a:ext cx="447" cy="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51" name="直接连接符 103"/>
              <p:cNvCxnSpPr>
                <a:cxnSpLocks/>
                <a:stCxn id="1049186" idx="3"/>
              </p:cNvCxnSpPr>
              <p:nvPr/>
            </p:nvCxnSpPr>
            <p:spPr>
              <a:xfrm>
                <a:off x="6340" y="6375"/>
                <a:ext cx="447" cy="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52" name="直接连接符 104"/>
              <p:cNvCxnSpPr>
                <a:cxnSpLocks/>
                <a:endCxn id="1049187" idx="3"/>
              </p:cNvCxnSpPr>
              <p:nvPr/>
            </p:nvCxnSpPr>
            <p:spPr>
              <a:xfrm flipH="1">
                <a:off x="6340" y="8472"/>
                <a:ext cx="400" cy="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6053" name="直接连接符 105"/>
              <p:cNvCxnSpPr>
                <a:cxnSpLocks/>
              </p:cNvCxnSpPr>
              <p:nvPr/>
            </p:nvCxnSpPr>
            <p:spPr>
              <a:xfrm>
                <a:off x="6340" y="9197"/>
                <a:ext cx="447" cy="677"/>
              </a:xfrm>
              <a:prstGeom prst="line">
                <a:avLst/>
              </a:prstGeom>
            </p:spPr>
            <p:style>
              <a:lnRef idx="1">
                <a:schemeClr val="accent1"/>
              </a:lnRef>
              <a:fillRef idx="0">
                <a:schemeClr val="accent1"/>
              </a:fillRef>
              <a:effectRef idx="0">
                <a:schemeClr val="accent1"/>
              </a:effectRef>
              <a:fontRef idx="minor">
                <a:schemeClr val="tx1"/>
              </a:fontRef>
            </p:style>
          </p:cxnSp>
          <p:sp>
            <p:nvSpPr>
              <p:cNvPr id="1049188" name="文本框 107"/>
              <p:cNvSpPr txBox="1"/>
              <p:nvPr/>
            </p:nvSpPr>
            <p:spPr>
              <a:xfrm>
                <a:off x="12782" y="5689"/>
                <a:ext cx="2190" cy="521"/>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图库提示</a:t>
                </a:r>
              </a:p>
            </p:txBody>
          </p:sp>
          <p:sp>
            <p:nvSpPr>
              <p:cNvPr id="1049189" name="文本框 108"/>
              <p:cNvSpPr txBox="1"/>
              <p:nvPr/>
            </p:nvSpPr>
            <p:spPr>
              <a:xfrm>
                <a:off x="12543" y="8341"/>
                <a:ext cx="2045" cy="521"/>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给读者合理建议</a:t>
                </a:r>
              </a:p>
            </p:txBody>
          </p:sp>
          <p:sp>
            <p:nvSpPr>
              <p:cNvPr id="1049190" name="文本框 110"/>
              <p:cNvSpPr txBox="1"/>
              <p:nvPr/>
            </p:nvSpPr>
            <p:spPr>
              <a:xfrm>
                <a:off x="8354" y="6251"/>
                <a:ext cx="2493" cy="521"/>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分析借阅数据</a:t>
                </a:r>
              </a:p>
            </p:txBody>
          </p:sp>
          <p:sp>
            <p:nvSpPr>
              <p:cNvPr id="1049191" name="文本框 112"/>
              <p:cNvSpPr txBox="1"/>
              <p:nvPr/>
            </p:nvSpPr>
            <p:spPr>
              <a:xfrm>
                <a:off x="8233" y="8896"/>
                <a:ext cx="2414" cy="521"/>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分析排行数据</a:t>
                </a:r>
              </a:p>
            </p:txBody>
          </p:sp>
        </p:grpSp>
      </p:grpSp>
      <p:sp>
        <p:nvSpPr>
          <p:cNvPr id="1049192" name="文本占位符 17"/>
          <p:cNvSpPr>
            <a:spLocks noGrp="1"/>
          </p:cNvSpPr>
          <p:nvPr>
            <p:ph type="body" sz="quarter" idx="11"/>
          </p:nvPr>
        </p:nvSpPr>
        <p:spPr/>
        <p:txBody>
          <a:bodyPr/>
          <a:lstStyle/>
          <a:p>
            <a:r>
              <a:rPr lang="en-US" altLang="zh-CN" dirty="0"/>
              <a:t>4</a:t>
            </a:r>
            <a:endParaRPr lang="zh-CN" altLang="en-US" dirty="0"/>
          </a:p>
        </p:txBody>
      </p:sp>
      <p:sp>
        <p:nvSpPr>
          <p:cNvPr id="1049193" name="文本占位符 21"/>
          <p:cNvSpPr>
            <a:spLocks noGrp="1"/>
          </p:cNvSpPr>
          <p:nvPr>
            <p:ph type="body" sz="quarter" idx="12"/>
          </p:nvPr>
        </p:nvSpPr>
        <p:spPr/>
        <p:txBody>
          <a:bodyPr/>
          <a:lstStyle/>
          <a:p>
            <a:r>
              <a:rPr lang="zh-CN" altLang="en-US" dirty="0"/>
              <a:t>总体设计</a:t>
            </a:r>
          </a:p>
        </p:txBody>
      </p:sp>
      <p:sp>
        <p:nvSpPr>
          <p:cNvPr id="1049194" name="文本占位符 32"/>
          <p:cNvSpPr>
            <a:spLocks noGrp="1"/>
          </p:cNvSpPr>
          <p:nvPr>
            <p:ph type="body" sz="quarter" idx="13"/>
          </p:nvPr>
        </p:nvSpPr>
        <p:spPr/>
        <p:txBody>
          <a:bodyPr/>
          <a:lstStyle/>
          <a:p>
            <a:r>
              <a:rPr lang="zh-CN" altLang="en-US" dirty="0"/>
              <a:t>系统管理</a:t>
            </a:r>
            <a:r>
              <a:rPr lang="en-US" altLang="zh-CN" dirty="0"/>
              <a:t>PAD</a:t>
            </a:r>
            <a:r>
              <a:rPr lang="zh-CN" altLang="en-US" dirty="0"/>
              <a:t>图</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anim calcmode="lin" valueType="num">
                                      <p:cBhvr>
                                        <p:cTn id="8" dur="1000" fill="hold"/>
                                        <p:tgtEl>
                                          <p:spTgt spid="214"/>
                                        </p:tgtEl>
                                        <p:attrNameLst>
                                          <p:attrName>ppt_x</p:attrName>
                                        </p:attrNameLst>
                                      </p:cBhvr>
                                      <p:tavLst>
                                        <p:tav tm="0">
                                          <p:val>
                                            <p:strVal val="#ppt_x"/>
                                          </p:val>
                                        </p:tav>
                                        <p:tav tm="100000">
                                          <p:val>
                                            <p:strVal val="#ppt_x"/>
                                          </p:val>
                                        </p:tav>
                                      </p:tavLst>
                                    </p:anim>
                                    <p:anim calcmode="lin" valueType="num">
                                      <p:cBhvr>
                                        <p:cTn id="9"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1"/>
          <p:cNvGrpSpPr/>
          <p:nvPr/>
        </p:nvGrpSpPr>
        <p:grpSpPr>
          <a:xfrm>
            <a:off x="2171700" y="740039"/>
            <a:ext cx="8538844" cy="5365486"/>
            <a:chOff x="1172845" y="112395"/>
            <a:chExt cx="9537700" cy="5993130"/>
          </a:xfrm>
        </p:grpSpPr>
        <p:grpSp>
          <p:nvGrpSpPr>
            <p:cNvPr id="220" name="组合 116"/>
            <p:cNvGrpSpPr/>
            <p:nvPr/>
          </p:nvGrpSpPr>
          <p:grpSpPr>
            <a:xfrm>
              <a:off x="1172845" y="391795"/>
              <a:ext cx="5254625" cy="4904105"/>
              <a:chOff x="1847" y="617"/>
              <a:chExt cx="8275" cy="7723"/>
            </a:xfrm>
          </p:grpSpPr>
          <p:cxnSp>
            <p:nvCxnSpPr>
              <p:cNvPr id="3146054" name="直接连接符 10"/>
              <p:cNvCxnSpPr>
                <a:cxnSpLocks/>
              </p:cNvCxnSpPr>
              <p:nvPr/>
            </p:nvCxnSpPr>
            <p:spPr>
              <a:xfrm>
                <a:off x="1847" y="893"/>
                <a:ext cx="2596" cy="1"/>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55" name="直接连接符 11"/>
              <p:cNvCxnSpPr>
                <a:cxnSpLocks/>
              </p:cNvCxnSpPr>
              <p:nvPr/>
            </p:nvCxnSpPr>
            <p:spPr>
              <a:xfrm>
                <a:off x="1847" y="893"/>
                <a:ext cx="0" cy="7091"/>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56" name="直接连接符 12"/>
              <p:cNvCxnSpPr>
                <a:cxnSpLocks/>
              </p:cNvCxnSpPr>
              <p:nvPr/>
            </p:nvCxnSpPr>
            <p:spPr>
              <a:xfrm>
                <a:off x="1847" y="7984"/>
                <a:ext cx="3032"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57" name="直接连接符 13"/>
              <p:cNvCxnSpPr>
                <a:cxnSpLocks/>
              </p:cNvCxnSpPr>
              <p:nvPr/>
            </p:nvCxnSpPr>
            <p:spPr>
              <a:xfrm flipH="1">
                <a:off x="3366" y="894"/>
                <a:ext cx="459" cy="1866"/>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58" name="直接连接符 14"/>
              <p:cNvCxnSpPr>
                <a:cxnSpLocks/>
              </p:cNvCxnSpPr>
              <p:nvPr/>
            </p:nvCxnSpPr>
            <p:spPr>
              <a:xfrm>
                <a:off x="3366" y="2651"/>
                <a:ext cx="396" cy="1871"/>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59" name="直接连接符 15"/>
              <p:cNvCxnSpPr>
                <a:cxnSpLocks/>
              </p:cNvCxnSpPr>
              <p:nvPr/>
            </p:nvCxnSpPr>
            <p:spPr>
              <a:xfrm flipH="1">
                <a:off x="3335" y="4522"/>
                <a:ext cx="427" cy="1757"/>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60" name="直接连接符 16"/>
              <p:cNvCxnSpPr>
                <a:cxnSpLocks/>
              </p:cNvCxnSpPr>
              <p:nvPr/>
            </p:nvCxnSpPr>
            <p:spPr>
              <a:xfrm>
                <a:off x="3335" y="6227"/>
                <a:ext cx="728" cy="1757"/>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61" name="直接连接符 17"/>
              <p:cNvCxnSpPr>
                <a:cxnSpLocks/>
              </p:cNvCxnSpPr>
              <p:nvPr/>
            </p:nvCxnSpPr>
            <p:spPr>
              <a:xfrm>
                <a:off x="3762" y="4522"/>
                <a:ext cx="681"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49198" name="矩形 20"/>
              <p:cNvSpPr/>
              <p:nvPr/>
            </p:nvSpPr>
            <p:spPr>
              <a:xfrm>
                <a:off x="4301" y="617"/>
                <a:ext cx="2229" cy="758"/>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录入书籍信息</a:t>
                </a:r>
              </a:p>
            </p:txBody>
          </p:sp>
          <p:sp>
            <p:nvSpPr>
              <p:cNvPr id="1049199" name="矩形 21"/>
              <p:cNvSpPr/>
              <p:nvPr/>
            </p:nvSpPr>
            <p:spPr>
              <a:xfrm>
                <a:off x="4443" y="4074"/>
                <a:ext cx="2263" cy="725"/>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录入书籍采购信息</a:t>
                </a:r>
              </a:p>
            </p:txBody>
          </p:sp>
          <p:sp>
            <p:nvSpPr>
              <p:cNvPr id="1049200" name="矩形 29"/>
              <p:cNvSpPr/>
              <p:nvPr/>
            </p:nvSpPr>
            <p:spPr>
              <a:xfrm>
                <a:off x="4879" y="7628"/>
                <a:ext cx="1877" cy="712"/>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录入新书推荐信息</a:t>
                </a:r>
              </a:p>
            </p:txBody>
          </p:sp>
          <p:sp>
            <p:nvSpPr>
              <p:cNvPr id="1049201" name="文本框 30"/>
              <p:cNvSpPr txBox="1"/>
              <p:nvPr/>
            </p:nvSpPr>
            <p:spPr>
              <a:xfrm>
                <a:off x="1942" y="1003"/>
                <a:ext cx="1393" cy="921"/>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书籍信息</a:t>
                </a:r>
              </a:p>
            </p:txBody>
          </p:sp>
          <p:sp>
            <p:nvSpPr>
              <p:cNvPr id="1049202" name="文本框 32"/>
              <p:cNvSpPr txBox="1"/>
              <p:nvPr/>
            </p:nvSpPr>
            <p:spPr>
              <a:xfrm>
                <a:off x="1958" y="4074"/>
                <a:ext cx="1804" cy="921"/>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书籍采购信息</a:t>
                </a:r>
              </a:p>
            </p:txBody>
          </p:sp>
          <p:sp>
            <p:nvSpPr>
              <p:cNvPr id="1049203" name="文本框 36"/>
              <p:cNvSpPr txBox="1"/>
              <p:nvPr/>
            </p:nvSpPr>
            <p:spPr>
              <a:xfrm>
                <a:off x="1894" y="6448"/>
                <a:ext cx="1472" cy="899"/>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新书推荐信息</a:t>
                </a:r>
              </a:p>
            </p:txBody>
          </p:sp>
          <p:cxnSp>
            <p:nvCxnSpPr>
              <p:cNvPr id="3146062" name="直接连接符 37"/>
              <p:cNvCxnSpPr>
                <a:cxnSpLocks/>
              </p:cNvCxnSpPr>
              <p:nvPr/>
            </p:nvCxnSpPr>
            <p:spPr>
              <a:xfrm>
                <a:off x="6530" y="1003"/>
                <a:ext cx="1266"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63" name="直接连接符 46"/>
              <p:cNvCxnSpPr>
                <a:cxnSpLocks/>
              </p:cNvCxnSpPr>
              <p:nvPr/>
            </p:nvCxnSpPr>
            <p:spPr>
              <a:xfrm>
                <a:off x="6706" y="4522"/>
                <a:ext cx="1149"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64" name="直接连接符 47"/>
              <p:cNvCxnSpPr>
                <a:cxnSpLocks/>
              </p:cNvCxnSpPr>
              <p:nvPr/>
            </p:nvCxnSpPr>
            <p:spPr>
              <a:xfrm>
                <a:off x="6756" y="7984"/>
                <a:ext cx="14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49204" name="矩形 48"/>
              <p:cNvSpPr/>
              <p:nvPr/>
            </p:nvSpPr>
            <p:spPr>
              <a:xfrm>
                <a:off x="7796" y="617"/>
                <a:ext cx="2152" cy="806"/>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存储书籍信息</a:t>
                </a:r>
              </a:p>
            </p:txBody>
          </p:sp>
          <p:sp>
            <p:nvSpPr>
              <p:cNvPr id="1049205" name="矩形 49"/>
              <p:cNvSpPr/>
              <p:nvPr/>
            </p:nvSpPr>
            <p:spPr>
              <a:xfrm>
                <a:off x="7855" y="4157"/>
                <a:ext cx="2034" cy="642"/>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打印书籍采购信息</a:t>
                </a:r>
              </a:p>
            </p:txBody>
          </p:sp>
          <p:sp>
            <p:nvSpPr>
              <p:cNvPr id="1049206" name="矩形 50"/>
              <p:cNvSpPr/>
              <p:nvPr/>
            </p:nvSpPr>
            <p:spPr>
              <a:xfrm>
                <a:off x="8244" y="7627"/>
                <a:ext cx="1878" cy="713"/>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存储新书推荐信息</a:t>
                </a:r>
              </a:p>
            </p:txBody>
          </p:sp>
        </p:grpSp>
        <p:cxnSp>
          <p:nvCxnSpPr>
            <p:cNvPr id="3146065" name="直接连接符 83"/>
            <p:cNvCxnSpPr>
              <a:cxnSpLocks/>
            </p:cNvCxnSpPr>
            <p:nvPr/>
          </p:nvCxnSpPr>
          <p:spPr>
            <a:xfrm>
              <a:off x="9802495" y="112395"/>
              <a:ext cx="0" cy="164020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49207" name="矩形 89"/>
            <p:cNvSpPr/>
            <p:nvPr/>
          </p:nvSpPr>
          <p:spPr>
            <a:xfrm>
              <a:off x="9802495" y="112395"/>
              <a:ext cx="908050" cy="378460"/>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名字</a:t>
              </a:r>
            </a:p>
          </p:txBody>
        </p:sp>
        <p:grpSp>
          <p:nvGrpSpPr>
            <p:cNvPr id="221" name="组合 117"/>
            <p:cNvGrpSpPr/>
            <p:nvPr/>
          </p:nvGrpSpPr>
          <p:grpSpPr>
            <a:xfrm>
              <a:off x="7233920" y="236855"/>
              <a:ext cx="3476625" cy="5868670"/>
              <a:chOff x="11392" y="373"/>
              <a:chExt cx="5475" cy="9242"/>
            </a:xfrm>
          </p:grpSpPr>
          <p:sp>
            <p:nvSpPr>
              <p:cNvPr id="1049208" name="矩形 54"/>
              <p:cNvSpPr/>
              <p:nvPr/>
            </p:nvSpPr>
            <p:spPr>
              <a:xfrm>
                <a:off x="11392" y="617"/>
                <a:ext cx="2105" cy="907"/>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录入书籍信息</a:t>
                </a:r>
              </a:p>
            </p:txBody>
          </p:sp>
          <p:sp>
            <p:nvSpPr>
              <p:cNvPr id="1049209" name="矩形 64"/>
              <p:cNvSpPr/>
              <p:nvPr/>
            </p:nvSpPr>
            <p:spPr>
              <a:xfrm>
                <a:off x="11392" y="4157"/>
                <a:ext cx="2105" cy="907"/>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录入书籍采购信息</a:t>
                </a:r>
              </a:p>
            </p:txBody>
          </p:sp>
          <p:sp>
            <p:nvSpPr>
              <p:cNvPr id="1049210" name="矩形 65"/>
              <p:cNvSpPr/>
              <p:nvPr/>
            </p:nvSpPr>
            <p:spPr>
              <a:xfrm>
                <a:off x="11392" y="7433"/>
                <a:ext cx="2105" cy="907"/>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录入新书推荐信息</a:t>
                </a:r>
              </a:p>
            </p:txBody>
          </p:sp>
          <p:cxnSp>
            <p:nvCxnSpPr>
              <p:cNvPr id="3146066" name="直接连接符 70"/>
              <p:cNvCxnSpPr>
                <a:cxnSpLocks/>
              </p:cNvCxnSpPr>
              <p:nvPr/>
            </p:nvCxnSpPr>
            <p:spPr>
              <a:xfrm>
                <a:off x="13497" y="894"/>
                <a:ext cx="1940"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67" name="直接连接符 71"/>
              <p:cNvCxnSpPr>
                <a:cxnSpLocks/>
              </p:cNvCxnSpPr>
              <p:nvPr/>
            </p:nvCxnSpPr>
            <p:spPr>
              <a:xfrm>
                <a:off x="13497" y="1375"/>
                <a:ext cx="1940"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68" name="直接连接符 72"/>
              <p:cNvCxnSpPr>
                <a:cxnSpLocks/>
              </p:cNvCxnSpPr>
              <p:nvPr/>
            </p:nvCxnSpPr>
            <p:spPr>
              <a:xfrm>
                <a:off x="13497" y="4439"/>
                <a:ext cx="1940"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69" name="直接连接符 73"/>
              <p:cNvCxnSpPr>
                <a:cxnSpLocks/>
              </p:cNvCxnSpPr>
              <p:nvPr/>
            </p:nvCxnSpPr>
            <p:spPr>
              <a:xfrm>
                <a:off x="13497" y="4908"/>
                <a:ext cx="1940"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70" name="直接连接符 74"/>
              <p:cNvCxnSpPr>
                <a:cxnSpLocks/>
              </p:cNvCxnSpPr>
              <p:nvPr/>
            </p:nvCxnSpPr>
            <p:spPr>
              <a:xfrm>
                <a:off x="13497" y="7628"/>
                <a:ext cx="1940"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71" name="直接连接符 82"/>
              <p:cNvCxnSpPr>
                <a:cxnSpLocks/>
              </p:cNvCxnSpPr>
              <p:nvPr/>
            </p:nvCxnSpPr>
            <p:spPr>
              <a:xfrm>
                <a:off x="13497" y="8154"/>
                <a:ext cx="1940"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72" name="直接连接符 87"/>
              <p:cNvCxnSpPr>
                <a:cxnSpLocks/>
              </p:cNvCxnSpPr>
              <p:nvPr/>
            </p:nvCxnSpPr>
            <p:spPr>
              <a:xfrm>
                <a:off x="15437" y="3534"/>
                <a:ext cx="0" cy="2462"/>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73" name="直接连接符 88"/>
              <p:cNvCxnSpPr>
                <a:cxnSpLocks/>
              </p:cNvCxnSpPr>
              <p:nvPr/>
            </p:nvCxnSpPr>
            <p:spPr>
              <a:xfrm>
                <a:off x="15437" y="6728"/>
                <a:ext cx="0" cy="2554"/>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49211" name="矩形 93"/>
              <p:cNvSpPr/>
              <p:nvPr/>
            </p:nvSpPr>
            <p:spPr>
              <a:xfrm>
                <a:off x="15437" y="1171"/>
                <a:ext cx="1430" cy="596"/>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编号</a:t>
                </a:r>
              </a:p>
            </p:txBody>
          </p:sp>
          <p:sp>
            <p:nvSpPr>
              <p:cNvPr id="1049212" name="矩形 97"/>
              <p:cNvSpPr/>
              <p:nvPr/>
            </p:nvSpPr>
            <p:spPr>
              <a:xfrm>
                <a:off x="15437" y="2164"/>
                <a:ext cx="1430" cy="596"/>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备注信息</a:t>
                </a:r>
              </a:p>
            </p:txBody>
          </p:sp>
          <p:sp>
            <p:nvSpPr>
              <p:cNvPr id="1049213" name="矩形 104"/>
              <p:cNvSpPr/>
              <p:nvPr/>
            </p:nvSpPr>
            <p:spPr>
              <a:xfrm>
                <a:off x="15437" y="3289"/>
                <a:ext cx="1430" cy="596"/>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单价</a:t>
                </a:r>
              </a:p>
            </p:txBody>
          </p:sp>
          <p:sp>
            <p:nvSpPr>
              <p:cNvPr id="1049214" name="矩形 105"/>
              <p:cNvSpPr/>
              <p:nvPr/>
            </p:nvSpPr>
            <p:spPr>
              <a:xfrm>
                <a:off x="15437" y="4313"/>
                <a:ext cx="1430" cy="596"/>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种类</a:t>
                </a:r>
              </a:p>
            </p:txBody>
          </p:sp>
          <p:sp>
            <p:nvSpPr>
              <p:cNvPr id="1049215" name="矩形 107"/>
              <p:cNvSpPr/>
              <p:nvPr/>
            </p:nvSpPr>
            <p:spPr>
              <a:xfrm>
                <a:off x="15437" y="5400"/>
                <a:ext cx="1430" cy="596"/>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册数</a:t>
                </a:r>
              </a:p>
            </p:txBody>
          </p:sp>
          <p:sp>
            <p:nvSpPr>
              <p:cNvPr id="1049216" name="矩形 108"/>
              <p:cNvSpPr/>
              <p:nvPr/>
            </p:nvSpPr>
            <p:spPr>
              <a:xfrm>
                <a:off x="15437" y="6728"/>
                <a:ext cx="1430" cy="596"/>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种类</a:t>
                </a:r>
              </a:p>
            </p:txBody>
          </p:sp>
          <p:sp>
            <p:nvSpPr>
              <p:cNvPr id="1049217" name="矩形 109"/>
              <p:cNvSpPr/>
              <p:nvPr/>
            </p:nvSpPr>
            <p:spPr>
              <a:xfrm>
                <a:off x="15437" y="7984"/>
                <a:ext cx="1430" cy="596"/>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单价</a:t>
                </a:r>
              </a:p>
            </p:txBody>
          </p:sp>
          <p:sp>
            <p:nvSpPr>
              <p:cNvPr id="1049218" name="矩形 111"/>
              <p:cNvSpPr/>
              <p:nvPr/>
            </p:nvSpPr>
            <p:spPr>
              <a:xfrm>
                <a:off x="15437" y="9019"/>
                <a:ext cx="1430" cy="596"/>
              </a:xfrm>
              <a:prstGeom prst="rect">
                <a:avLst/>
              </a:prstGeom>
              <a:gradFill>
                <a:gsLst>
                  <a:gs pos="0">
                    <a:srgbClr val="14CD68"/>
                  </a:gs>
                  <a:gs pos="100000">
                    <a:srgbClr val="035C7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描述</a:t>
                </a:r>
              </a:p>
            </p:txBody>
          </p:sp>
          <p:sp>
            <p:nvSpPr>
              <p:cNvPr id="1049219" name="文本框 112"/>
              <p:cNvSpPr txBox="1"/>
              <p:nvPr/>
            </p:nvSpPr>
            <p:spPr>
              <a:xfrm>
                <a:off x="14040" y="373"/>
                <a:ext cx="854" cy="521"/>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def</a:t>
                </a:r>
              </a:p>
            </p:txBody>
          </p:sp>
          <p:sp>
            <p:nvSpPr>
              <p:cNvPr id="1049220" name="文本框 113"/>
              <p:cNvSpPr txBox="1"/>
              <p:nvPr/>
            </p:nvSpPr>
            <p:spPr>
              <a:xfrm>
                <a:off x="14040" y="3918"/>
                <a:ext cx="1017" cy="521"/>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def</a:t>
                </a:r>
              </a:p>
            </p:txBody>
          </p:sp>
          <p:sp>
            <p:nvSpPr>
              <p:cNvPr id="1049221" name="文本框 114"/>
              <p:cNvSpPr txBox="1"/>
              <p:nvPr/>
            </p:nvSpPr>
            <p:spPr>
              <a:xfrm>
                <a:off x="14040" y="7113"/>
                <a:ext cx="854" cy="521"/>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def</a:t>
                </a:r>
              </a:p>
            </p:txBody>
          </p:sp>
        </p:grpSp>
      </p:grpSp>
      <p:sp>
        <p:nvSpPr>
          <p:cNvPr id="1049222" name="文本占位符 2"/>
          <p:cNvSpPr>
            <a:spLocks noGrp="1"/>
          </p:cNvSpPr>
          <p:nvPr>
            <p:ph type="body" sz="quarter" idx="11"/>
          </p:nvPr>
        </p:nvSpPr>
        <p:spPr/>
        <p:txBody>
          <a:bodyPr/>
          <a:lstStyle/>
          <a:p>
            <a:r>
              <a:rPr lang="en-US" altLang="zh-CN" dirty="0"/>
              <a:t>4</a:t>
            </a:r>
            <a:endParaRPr lang="zh-CN" altLang="en-US" dirty="0"/>
          </a:p>
        </p:txBody>
      </p:sp>
      <p:sp>
        <p:nvSpPr>
          <p:cNvPr id="1049223" name="文本占位符 3"/>
          <p:cNvSpPr>
            <a:spLocks noGrp="1"/>
          </p:cNvSpPr>
          <p:nvPr>
            <p:ph type="body" sz="quarter" idx="12"/>
          </p:nvPr>
        </p:nvSpPr>
        <p:spPr/>
        <p:txBody>
          <a:bodyPr/>
          <a:lstStyle/>
          <a:p>
            <a:r>
              <a:rPr lang="zh-CN" altLang="en-US" dirty="0"/>
              <a:t>总体设计</a:t>
            </a:r>
          </a:p>
        </p:txBody>
      </p:sp>
      <p:sp>
        <p:nvSpPr>
          <p:cNvPr id="1049224" name="文本占位符 4"/>
          <p:cNvSpPr>
            <a:spLocks noGrp="1"/>
          </p:cNvSpPr>
          <p:nvPr>
            <p:ph type="body" sz="quarter" idx="13"/>
          </p:nvPr>
        </p:nvSpPr>
        <p:spPr/>
        <p:txBody>
          <a:bodyPr/>
          <a:lstStyle/>
          <a:p>
            <a:r>
              <a:rPr lang="zh-CN" altLang="en-US" sz="1400" dirty="0">
                <a:latin typeface="微软雅黑" panose="020B0503020204020204" pitchFamily="34" charset="-122"/>
                <a:ea typeface="微软雅黑" panose="020B0503020204020204" pitchFamily="34" charset="-122"/>
              </a:rPr>
              <a:t>书籍管理</a:t>
            </a:r>
            <a:r>
              <a:rPr lang="en-US" altLang="zh-CN" sz="1400" dirty="0">
                <a:latin typeface="微软雅黑" panose="020B0503020204020204" pitchFamily="34" charset="-122"/>
                <a:ea typeface="微软雅黑" panose="020B0503020204020204" pitchFamily="34" charset="-122"/>
              </a:rPr>
              <a:t>PAD</a:t>
            </a:r>
            <a:r>
              <a:rPr lang="zh-CN" altLang="en-US" sz="1400" dirty="0">
                <a:latin typeface="微软雅黑" panose="020B0503020204020204" pitchFamily="34" charset="-122"/>
                <a:ea typeface="微软雅黑" panose="020B0503020204020204" pitchFamily="34" charset="-122"/>
              </a:rPr>
              <a:t>图</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anim calcmode="lin" valueType="num">
                                      <p:cBhvr>
                                        <p:cTn id="8" dur="1000" fill="hold"/>
                                        <p:tgtEl>
                                          <p:spTgt spid="219"/>
                                        </p:tgtEl>
                                        <p:attrNameLst>
                                          <p:attrName>ppt_x</p:attrName>
                                        </p:attrNameLst>
                                      </p:cBhvr>
                                      <p:tavLst>
                                        <p:tav tm="0">
                                          <p:val>
                                            <p:strVal val="#ppt_x"/>
                                          </p:val>
                                        </p:tav>
                                        <p:tav tm="100000">
                                          <p:val>
                                            <p:strVal val="#ppt_x"/>
                                          </p:val>
                                        </p:tav>
                                      </p:tavLst>
                                    </p:anim>
                                    <p:anim calcmode="lin" valueType="num">
                                      <p:cBhvr>
                                        <p:cTn id="9" dur="1000" fill="hold"/>
                                        <p:tgtEl>
                                          <p:spTgt spid="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 name="组合 105"/>
          <p:cNvGrpSpPr/>
          <p:nvPr/>
        </p:nvGrpSpPr>
        <p:grpSpPr>
          <a:xfrm>
            <a:off x="1929130" y="1119572"/>
            <a:ext cx="5782945" cy="4618856"/>
            <a:chOff x="2908" y="275"/>
            <a:chExt cx="10795" cy="8622"/>
          </a:xfrm>
        </p:grpSpPr>
        <p:cxnSp>
          <p:nvCxnSpPr>
            <p:cNvPr id="3146074" name="直接连接符 19"/>
            <p:cNvCxnSpPr>
              <a:cxnSpLocks/>
            </p:cNvCxnSpPr>
            <p:nvPr/>
          </p:nvCxnSpPr>
          <p:spPr>
            <a:xfrm>
              <a:off x="2908" y="631"/>
              <a:ext cx="704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75" name="直接连接符 20"/>
            <p:cNvCxnSpPr>
              <a:cxnSpLocks/>
            </p:cNvCxnSpPr>
            <p:nvPr/>
          </p:nvCxnSpPr>
          <p:spPr>
            <a:xfrm>
              <a:off x="2908" y="631"/>
              <a:ext cx="110" cy="8069"/>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76" name="直接连接符 21"/>
            <p:cNvCxnSpPr>
              <a:cxnSpLocks/>
            </p:cNvCxnSpPr>
            <p:nvPr/>
          </p:nvCxnSpPr>
          <p:spPr>
            <a:xfrm>
              <a:off x="3018" y="8700"/>
              <a:ext cx="331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77" name="直接连接符 29"/>
            <p:cNvCxnSpPr>
              <a:cxnSpLocks/>
            </p:cNvCxnSpPr>
            <p:nvPr/>
          </p:nvCxnSpPr>
          <p:spPr>
            <a:xfrm flipH="1">
              <a:off x="5692" y="631"/>
              <a:ext cx="929" cy="1659"/>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78" name="直接连接符 30"/>
            <p:cNvCxnSpPr>
              <a:cxnSpLocks/>
            </p:cNvCxnSpPr>
            <p:nvPr/>
          </p:nvCxnSpPr>
          <p:spPr>
            <a:xfrm>
              <a:off x="5692" y="2290"/>
              <a:ext cx="644" cy="991"/>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79" name="直接连接符 32"/>
            <p:cNvCxnSpPr>
              <a:cxnSpLocks/>
            </p:cNvCxnSpPr>
            <p:nvPr/>
          </p:nvCxnSpPr>
          <p:spPr>
            <a:xfrm flipH="1">
              <a:off x="5645" y="3281"/>
              <a:ext cx="698" cy="124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80" name="直接连接符 36"/>
            <p:cNvCxnSpPr>
              <a:cxnSpLocks/>
            </p:cNvCxnSpPr>
            <p:nvPr/>
          </p:nvCxnSpPr>
          <p:spPr>
            <a:xfrm>
              <a:off x="5645" y="4521"/>
              <a:ext cx="691" cy="1429"/>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81" name="直接连接符 63"/>
            <p:cNvCxnSpPr>
              <a:cxnSpLocks/>
            </p:cNvCxnSpPr>
            <p:nvPr/>
          </p:nvCxnSpPr>
          <p:spPr>
            <a:xfrm>
              <a:off x="6343" y="3281"/>
              <a:ext cx="3612"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82" name="直接连接符 71"/>
            <p:cNvCxnSpPr>
              <a:cxnSpLocks/>
            </p:cNvCxnSpPr>
            <p:nvPr/>
          </p:nvCxnSpPr>
          <p:spPr>
            <a:xfrm flipH="1">
              <a:off x="5645" y="5950"/>
              <a:ext cx="698" cy="1271"/>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83" name="直接连接符 72"/>
            <p:cNvCxnSpPr>
              <a:cxnSpLocks/>
            </p:cNvCxnSpPr>
            <p:nvPr/>
          </p:nvCxnSpPr>
          <p:spPr>
            <a:xfrm>
              <a:off x="5645" y="7221"/>
              <a:ext cx="691" cy="1479"/>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84" name="直接连接符 73"/>
            <p:cNvCxnSpPr>
              <a:cxnSpLocks/>
            </p:cNvCxnSpPr>
            <p:nvPr/>
          </p:nvCxnSpPr>
          <p:spPr>
            <a:xfrm>
              <a:off x="6336" y="5950"/>
              <a:ext cx="3612"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6085" name="直接连接符 74"/>
            <p:cNvCxnSpPr>
              <a:cxnSpLocks/>
            </p:cNvCxnSpPr>
            <p:nvPr/>
          </p:nvCxnSpPr>
          <p:spPr>
            <a:xfrm>
              <a:off x="6343" y="8700"/>
              <a:ext cx="3612"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49228" name="矩形 76"/>
            <p:cNvSpPr/>
            <p:nvPr/>
          </p:nvSpPr>
          <p:spPr>
            <a:xfrm>
              <a:off x="9948" y="275"/>
              <a:ext cx="3748" cy="713"/>
            </a:xfrm>
            <a:prstGeom prst="rect">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借书相应操作</a:t>
              </a:r>
            </a:p>
          </p:txBody>
        </p:sp>
        <p:sp>
          <p:nvSpPr>
            <p:cNvPr id="1049229" name="矩形 83"/>
            <p:cNvSpPr/>
            <p:nvPr/>
          </p:nvSpPr>
          <p:spPr>
            <a:xfrm>
              <a:off x="9955" y="2924"/>
              <a:ext cx="3748" cy="713"/>
            </a:xfrm>
            <a:prstGeom prst="rect">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续借相应操作</a:t>
              </a:r>
            </a:p>
          </p:txBody>
        </p:sp>
        <p:sp>
          <p:nvSpPr>
            <p:cNvPr id="1049230" name="矩形 87"/>
            <p:cNvSpPr/>
            <p:nvPr/>
          </p:nvSpPr>
          <p:spPr>
            <a:xfrm>
              <a:off x="9955" y="5593"/>
              <a:ext cx="3748" cy="713"/>
            </a:xfrm>
            <a:prstGeom prst="rect">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还书相应操作</a:t>
              </a:r>
            </a:p>
          </p:txBody>
        </p:sp>
        <p:sp>
          <p:nvSpPr>
            <p:cNvPr id="1049231" name="矩形 88"/>
            <p:cNvSpPr/>
            <p:nvPr/>
          </p:nvSpPr>
          <p:spPr>
            <a:xfrm>
              <a:off x="9955" y="8184"/>
              <a:ext cx="3748" cy="713"/>
            </a:xfrm>
            <a:prstGeom prst="rect">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latin typeface="微软雅黑" panose="020B0503020204020204" pitchFamily="34" charset="-122"/>
                  <a:ea typeface="微软雅黑" panose="020B0503020204020204" pitchFamily="34" charset="-122"/>
                </a:rPr>
                <a:t>罚款相应操作</a:t>
              </a:r>
            </a:p>
          </p:txBody>
        </p:sp>
        <p:sp>
          <p:nvSpPr>
            <p:cNvPr id="1049232" name="文本框 89"/>
            <p:cNvSpPr txBox="1"/>
            <p:nvPr/>
          </p:nvSpPr>
          <p:spPr>
            <a:xfrm>
              <a:off x="3666" y="1200"/>
              <a:ext cx="2026" cy="57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借书管理</a:t>
              </a:r>
            </a:p>
          </p:txBody>
        </p:sp>
        <p:sp>
          <p:nvSpPr>
            <p:cNvPr id="1049233" name="文本框 90"/>
            <p:cNvSpPr txBox="1"/>
            <p:nvPr/>
          </p:nvSpPr>
          <p:spPr>
            <a:xfrm>
              <a:off x="3666" y="3116"/>
              <a:ext cx="2269" cy="57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续借管理</a:t>
              </a:r>
            </a:p>
          </p:txBody>
        </p:sp>
        <p:sp>
          <p:nvSpPr>
            <p:cNvPr id="1049234" name="文本框 93"/>
            <p:cNvSpPr txBox="1"/>
            <p:nvPr/>
          </p:nvSpPr>
          <p:spPr>
            <a:xfrm>
              <a:off x="3787" y="5483"/>
              <a:ext cx="1615" cy="57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还书管理</a:t>
              </a:r>
            </a:p>
          </p:txBody>
        </p:sp>
        <p:sp>
          <p:nvSpPr>
            <p:cNvPr id="1049235" name="文本框 97"/>
            <p:cNvSpPr txBox="1"/>
            <p:nvPr/>
          </p:nvSpPr>
          <p:spPr>
            <a:xfrm>
              <a:off x="3373" y="7822"/>
              <a:ext cx="2159" cy="577"/>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过期罚款管理</a:t>
              </a:r>
            </a:p>
          </p:txBody>
        </p:sp>
      </p:grpSp>
      <p:sp>
        <p:nvSpPr>
          <p:cNvPr id="1049236" name="文本占位符 1"/>
          <p:cNvSpPr>
            <a:spLocks noGrp="1"/>
          </p:cNvSpPr>
          <p:nvPr>
            <p:ph type="body" sz="quarter" idx="11"/>
          </p:nvPr>
        </p:nvSpPr>
        <p:spPr/>
        <p:txBody>
          <a:bodyPr/>
          <a:lstStyle/>
          <a:p>
            <a:r>
              <a:rPr lang="en-US" altLang="zh-CN" dirty="0"/>
              <a:t>4</a:t>
            </a:r>
            <a:endParaRPr lang="zh-CN" altLang="en-US" dirty="0"/>
          </a:p>
        </p:txBody>
      </p:sp>
      <p:sp>
        <p:nvSpPr>
          <p:cNvPr id="1049237" name="文本占位符 2"/>
          <p:cNvSpPr>
            <a:spLocks noGrp="1"/>
          </p:cNvSpPr>
          <p:nvPr>
            <p:ph type="body" sz="quarter" idx="12"/>
          </p:nvPr>
        </p:nvSpPr>
        <p:spPr/>
        <p:txBody>
          <a:bodyPr/>
          <a:lstStyle/>
          <a:p>
            <a:r>
              <a:rPr lang="zh-CN" altLang="en-US" dirty="0"/>
              <a:t>总体设计</a:t>
            </a:r>
          </a:p>
        </p:txBody>
      </p:sp>
      <p:sp>
        <p:nvSpPr>
          <p:cNvPr id="1049238" name="文本占位符 3"/>
          <p:cNvSpPr>
            <a:spLocks noGrp="1"/>
          </p:cNvSpPr>
          <p:nvPr>
            <p:ph type="body" sz="quarter" idx="13"/>
          </p:nvPr>
        </p:nvSpPr>
        <p:spPr/>
        <p:txBody>
          <a:bodyPr/>
          <a:lstStyle/>
          <a:p>
            <a:r>
              <a:rPr lang="zh-CN" altLang="en-US" dirty="0"/>
              <a:t>借阅管理</a:t>
            </a:r>
            <a:r>
              <a:rPr lang="en-US" altLang="zh-CN" dirty="0"/>
              <a:t>PAD</a:t>
            </a:r>
            <a:r>
              <a:rPr lang="zh-CN" altLang="en-US" dirty="0"/>
              <a:t>图</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anim calcmode="lin" valueType="num">
                                      <p:cBhvr>
                                        <p:cTn id="8" dur="1000" fill="hold"/>
                                        <p:tgtEl>
                                          <p:spTgt spid="225"/>
                                        </p:tgtEl>
                                        <p:attrNameLst>
                                          <p:attrName>ppt_x</p:attrName>
                                        </p:attrNameLst>
                                      </p:cBhvr>
                                      <p:tavLst>
                                        <p:tav tm="0">
                                          <p:val>
                                            <p:strVal val="#ppt_x"/>
                                          </p:val>
                                        </p:tav>
                                        <p:tav tm="100000">
                                          <p:val>
                                            <p:strVal val="#ppt_x"/>
                                          </p:val>
                                        </p:tav>
                                      </p:tavLst>
                                    </p:anim>
                                    <p:anim calcmode="lin" valueType="num">
                                      <p:cBhvr>
                                        <p:cTn id="9" dur="10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42" name="文本占位符 1"/>
          <p:cNvSpPr>
            <a:spLocks noGrp="1"/>
          </p:cNvSpPr>
          <p:nvPr>
            <p:ph type="body" sz="quarter" idx="11"/>
          </p:nvPr>
        </p:nvSpPr>
        <p:spPr/>
        <p:txBody>
          <a:bodyPr/>
          <a:lstStyle/>
          <a:p>
            <a:r>
              <a:rPr lang="en-US" altLang="zh-CN" dirty="0"/>
              <a:t>4</a:t>
            </a:r>
            <a:endParaRPr lang="zh-CN" altLang="en-US" dirty="0"/>
          </a:p>
        </p:txBody>
      </p:sp>
      <p:sp>
        <p:nvSpPr>
          <p:cNvPr id="1049243" name="文本占位符 2"/>
          <p:cNvSpPr>
            <a:spLocks noGrp="1"/>
          </p:cNvSpPr>
          <p:nvPr>
            <p:ph type="body" sz="quarter" idx="12"/>
          </p:nvPr>
        </p:nvSpPr>
        <p:spPr/>
        <p:txBody>
          <a:bodyPr/>
          <a:lstStyle/>
          <a:p>
            <a:r>
              <a:rPr lang="zh-CN" altLang="en-US" dirty="0"/>
              <a:t>总体设计</a:t>
            </a:r>
          </a:p>
        </p:txBody>
      </p:sp>
      <p:sp>
        <p:nvSpPr>
          <p:cNvPr id="1049244" name="文本占位符 3"/>
          <p:cNvSpPr>
            <a:spLocks noGrp="1"/>
          </p:cNvSpPr>
          <p:nvPr>
            <p:ph type="body" sz="quarter" idx="13"/>
          </p:nvPr>
        </p:nvSpPr>
        <p:spPr/>
        <p:txBody>
          <a:bodyPr/>
          <a:lstStyle/>
          <a:p>
            <a:r>
              <a:rPr lang="zh-CN" altLang="en-US" dirty="0"/>
              <a:t>读者管理</a:t>
            </a:r>
            <a:r>
              <a:rPr lang="en-US" altLang="zh-CN" dirty="0"/>
              <a:t>PAD</a:t>
            </a:r>
            <a:r>
              <a:rPr lang="zh-CN" altLang="en-US" dirty="0"/>
              <a:t>图</a:t>
            </a:r>
          </a:p>
        </p:txBody>
      </p:sp>
      <p:grpSp>
        <p:nvGrpSpPr>
          <p:cNvPr id="229" name="组合 4"/>
          <p:cNvGrpSpPr/>
          <p:nvPr/>
        </p:nvGrpSpPr>
        <p:grpSpPr>
          <a:xfrm>
            <a:off x="1147010" y="1439781"/>
            <a:ext cx="9651183" cy="4026564"/>
            <a:chOff x="1147010" y="1439781"/>
            <a:chExt cx="9651183" cy="4026564"/>
          </a:xfrm>
        </p:grpSpPr>
        <p:cxnSp>
          <p:nvCxnSpPr>
            <p:cNvPr id="3146086" name="直接连接符 10"/>
            <p:cNvCxnSpPr>
              <a:cxnSpLocks/>
            </p:cNvCxnSpPr>
            <p:nvPr/>
          </p:nvCxnSpPr>
          <p:spPr>
            <a:xfrm>
              <a:off x="1147010" y="1684421"/>
              <a:ext cx="0" cy="3521242"/>
            </a:xfrm>
            <a:prstGeom prst="line">
              <a:avLst/>
            </a:prstGeom>
            <a:ln w="12700"/>
          </p:spPr>
          <p:style>
            <a:lnRef idx="1">
              <a:schemeClr val="dk1"/>
            </a:lnRef>
            <a:fillRef idx="0">
              <a:schemeClr val="dk1"/>
            </a:fillRef>
            <a:effectRef idx="0">
              <a:schemeClr val="dk1"/>
            </a:effectRef>
            <a:fontRef idx="minor">
              <a:schemeClr val="tx1"/>
            </a:fontRef>
          </p:style>
        </p:cxnSp>
        <p:cxnSp>
          <p:nvCxnSpPr>
            <p:cNvPr id="3146087" name="直接连接符 12"/>
            <p:cNvCxnSpPr>
              <a:cxnSpLocks/>
            </p:cNvCxnSpPr>
            <p:nvPr/>
          </p:nvCxnSpPr>
          <p:spPr>
            <a:xfrm>
              <a:off x="1147010" y="1684421"/>
              <a:ext cx="494899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46088" name="直接连接符 13"/>
            <p:cNvCxnSpPr>
              <a:cxnSpLocks/>
            </p:cNvCxnSpPr>
            <p:nvPr/>
          </p:nvCxnSpPr>
          <p:spPr>
            <a:xfrm>
              <a:off x="1147010" y="5205663"/>
              <a:ext cx="500513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46089" name="直接连接符 15"/>
            <p:cNvCxnSpPr>
              <a:cxnSpLocks/>
            </p:cNvCxnSpPr>
            <p:nvPr/>
          </p:nvCxnSpPr>
          <p:spPr>
            <a:xfrm>
              <a:off x="3144253" y="4018547"/>
              <a:ext cx="2951747"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146090" name="直接连接符 16"/>
            <p:cNvCxnSpPr>
              <a:cxnSpLocks/>
            </p:cNvCxnSpPr>
            <p:nvPr/>
          </p:nvCxnSpPr>
          <p:spPr>
            <a:xfrm>
              <a:off x="3144253" y="2871537"/>
              <a:ext cx="2951747" cy="0"/>
            </a:xfrm>
            <a:prstGeom prst="line">
              <a:avLst/>
            </a:prstGeom>
          </p:spPr>
          <p:style>
            <a:lnRef idx="1">
              <a:schemeClr val="dk1"/>
            </a:lnRef>
            <a:fillRef idx="0">
              <a:schemeClr val="dk1"/>
            </a:fillRef>
            <a:effectRef idx="0">
              <a:schemeClr val="dk1"/>
            </a:effectRef>
            <a:fontRef idx="minor">
              <a:schemeClr val="tx1"/>
            </a:fontRef>
          </p:style>
        </p:cxnSp>
        <p:cxnSp>
          <p:nvCxnSpPr>
            <p:cNvPr id="3146091" name="直接连接符 22"/>
            <p:cNvCxnSpPr>
              <a:cxnSpLocks/>
            </p:cNvCxnSpPr>
            <p:nvPr/>
          </p:nvCxnSpPr>
          <p:spPr>
            <a:xfrm flipH="1">
              <a:off x="2719137" y="1684421"/>
              <a:ext cx="609600" cy="636047"/>
            </a:xfrm>
            <a:prstGeom prst="line">
              <a:avLst/>
            </a:prstGeom>
          </p:spPr>
          <p:style>
            <a:lnRef idx="1">
              <a:schemeClr val="dk1"/>
            </a:lnRef>
            <a:fillRef idx="0">
              <a:schemeClr val="dk1"/>
            </a:fillRef>
            <a:effectRef idx="0">
              <a:schemeClr val="dk1"/>
            </a:effectRef>
            <a:fontRef idx="minor">
              <a:schemeClr val="tx1"/>
            </a:fontRef>
          </p:style>
        </p:cxnSp>
        <p:cxnSp>
          <p:nvCxnSpPr>
            <p:cNvPr id="3146092" name="直接连接符 24"/>
            <p:cNvCxnSpPr>
              <a:cxnSpLocks/>
            </p:cNvCxnSpPr>
            <p:nvPr/>
          </p:nvCxnSpPr>
          <p:spPr>
            <a:xfrm flipH="1" flipV="1">
              <a:off x="2719137" y="2320469"/>
              <a:ext cx="425116" cy="551068"/>
            </a:xfrm>
            <a:prstGeom prst="line">
              <a:avLst/>
            </a:prstGeom>
          </p:spPr>
          <p:style>
            <a:lnRef idx="1">
              <a:schemeClr val="dk1"/>
            </a:lnRef>
            <a:fillRef idx="0">
              <a:schemeClr val="dk1"/>
            </a:fillRef>
            <a:effectRef idx="0">
              <a:schemeClr val="dk1"/>
            </a:effectRef>
            <a:fontRef idx="minor">
              <a:schemeClr val="tx1"/>
            </a:fontRef>
          </p:style>
        </p:cxnSp>
        <p:cxnSp>
          <p:nvCxnSpPr>
            <p:cNvPr id="3146093" name="直接连接符 27"/>
            <p:cNvCxnSpPr>
              <a:cxnSpLocks/>
            </p:cNvCxnSpPr>
            <p:nvPr/>
          </p:nvCxnSpPr>
          <p:spPr>
            <a:xfrm flipH="1">
              <a:off x="2538664" y="2851484"/>
              <a:ext cx="609600" cy="636047"/>
            </a:xfrm>
            <a:prstGeom prst="line">
              <a:avLst/>
            </a:prstGeom>
          </p:spPr>
          <p:style>
            <a:lnRef idx="1">
              <a:schemeClr val="dk1"/>
            </a:lnRef>
            <a:fillRef idx="0">
              <a:schemeClr val="dk1"/>
            </a:fillRef>
            <a:effectRef idx="0">
              <a:schemeClr val="dk1"/>
            </a:effectRef>
            <a:fontRef idx="minor">
              <a:schemeClr val="tx1"/>
            </a:fontRef>
          </p:style>
        </p:cxnSp>
        <p:cxnSp>
          <p:nvCxnSpPr>
            <p:cNvPr id="3146094" name="直接连接符 28"/>
            <p:cNvCxnSpPr>
              <a:cxnSpLocks/>
            </p:cNvCxnSpPr>
            <p:nvPr/>
          </p:nvCxnSpPr>
          <p:spPr>
            <a:xfrm flipH="1" flipV="1">
              <a:off x="2538664" y="3487532"/>
              <a:ext cx="609600" cy="531015"/>
            </a:xfrm>
            <a:prstGeom prst="line">
              <a:avLst/>
            </a:prstGeom>
          </p:spPr>
          <p:style>
            <a:lnRef idx="1">
              <a:schemeClr val="dk1"/>
            </a:lnRef>
            <a:fillRef idx="0">
              <a:schemeClr val="dk1"/>
            </a:fillRef>
            <a:effectRef idx="0">
              <a:schemeClr val="dk1"/>
            </a:effectRef>
            <a:fontRef idx="minor">
              <a:schemeClr val="tx1"/>
            </a:fontRef>
          </p:style>
        </p:cxnSp>
        <p:cxnSp>
          <p:nvCxnSpPr>
            <p:cNvPr id="3146095" name="直接连接符 31"/>
            <p:cNvCxnSpPr>
              <a:cxnSpLocks/>
            </p:cNvCxnSpPr>
            <p:nvPr/>
          </p:nvCxnSpPr>
          <p:spPr>
            <a:xfrm flipH="1">
              <a:off x="2538665" y="4012909"/>
              <a:ext cx="609600" cy="636047"/>
            </a:xfrm>
            <a:prstGeom prst="line">
              <a:avLst/>
            </a:prstGeom>
          </p:spPr>
          <p:style>
            <a:lnRef idx="1">
              <a:schemeClr val="dk1"/>
            </a:lnRef>
            <a:fillRef idx="0">
              <a:schemeClr val="dk1"/>
            </a:fillRef>
            <a:effectRef idx="0">
              <a:schemeClr val="dk1"/>
            </a:effectRef>
            <a:fontRef idx="minor">
              <a:schemeClr val="tx1"/>
            </a:fontRef>
          </p:style>
        </p:cxnSp>
        <p:cxnSp>
          <p:nvCxnSpPr>
            <p:cNvPr id="3146096" name="直接连接符 32"/>
            <p:cNvCxnSpPr>
              <a:cxnSpLocks/>
            </p:cNvCxnSpPr>
            <p:nvPr/>
          </p:nvCxnSpPr>
          <p:spPr>
            <a:xfrm flipH="1" flipV="1">
              <a:off x="2538665" y="4648957"/>
              <a:ext cx="425116" cy="551068"/>
            </a:xfrm>
            <a:prstGeom prst="line">
              <a:avLst/>
            </a:prstGeom>
          </p:spPr>
          <p:style>
            <a:lnRef idx="1">
              <a:schemeClr val="dk1"/>
            </a:lnRef>
            <a:fillRef idx="0">
              <a:schemeClr val="dk1"/>
            </a:fillRef>
            <a:effectRef idx="0">
              <a:schemeClr val="dk1"/>
            </a:effectRef>
            <a:fontRef idx="minor">
              <a:schemeClr val="tx1"/>
            </a:fontRef>
          </p:style>
        </p:cxnSp>
        <p:sp>
          <p:nvSpPr>
            <p:cNvPr id="1049245" name="文本框 33"/>
            <p:cNvSpPr txBox="1"/>
            <p:nvPr/>
          </p:nvSpPr>
          <p:spPr>
            <a:xfrm>
              <a:off x="1303365" y="1950722"/>
              <a:ext cx="1402080" cy="256541"/>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选择读者信息注册</a:t>
              </a:r>
            </a:p>
          </p:txBody>
        </p:sp>
        <p:sp>
          <p:nvSpPr>
            <p:cNvPr id="1049246" name="文本框 34"/>
            <p:cNvSpPr txBox="1"/>
            <p:nvPr/>
          </p:nvSpPr>
          <p:spPr>
            <a:xfrm>
              <a:off x="1317374" y="2661926"/>
              <a:ext cx="1402080" cy="256541"/>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选择读者信息修改</a:t>
              </a:r>
            </a:p>
          </p:txBody>
        </p:sp>
        <p:sp>
          <p:nvSpPr>
            <p:cNvPr id="1049247" name="文本框 35"/>
            <p:cNvSpPr txBox="1"/>
            <p:nvPr/>
          </p:nvSpPr>
          <p:spPr>
            <a:xfrm>
              <a:off x="1410299" y="3977849"/>
              <a:ext cx="944880" cy="256540"/>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选择信誉度</a:t>
              </a:r>
            </a:p>
          </p:txBody>
        </p:sp>
        <p:sp>
          <p:nvSpPr>
            <p:cNvPr id="1049248" name="文本框 36"/>
            <p:cNvSpPr txBox="1"/>
            <p:nvPr/>
          </p:nvSpPr>
          <p:spPr>
            <a:xfrm>
              <a:off x="1410299" y="4686243"/>
              <a:ext cx="1097280" cy="256540"/>
            </a:xfrm>
            <a:prstGeom prst="rect">
              <a:avLst/>
            </a:prstGeom>
            <a:noFill/>
          </p:spPr>
          <p:txBody>
            <a:bodyPr wrap="non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选择读者意见</a:t>
              </a:r>
            </a:p>
          </p:txBody>
        </p:sp>
        <p:sp>
          <p:nvSpPr>
            <p:cNvPr id="1049249" name="矩形 37"/>
            <p:cNvSpPr/>
            <p:nvPr/>
          </p:nvSpPr>
          <p:spPr>
            <a:xfrm>
              <a:off x="4961342" y="1440216"/>
              <a:ext cx="2310056" cy="5213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latin typeface="微软雅黑" panose="020B0503020204020204" pitchFamily="34" charset="-122"/>
                  <a:ea typeface="微软雅黑" panose="020B0503020204020204" pitchFamily="34" charset="-122"/>
                </a:rPr>
                <a:t>读者录入注册信息</a:t>
              </a:r>
            </a:p>
          </p:txBody>
        </p:sp>
        <p:sp>
          <p:nvSpPr>
            <p:cNvPr id="1049250" name="矩形 39"/>
            <p:cNvSpPr/>
            <p:nvPr/>
          </p:nvSpPr>
          <p:spPr>
            <a:xfrm>
              <a:off x="4961342" y="3749466"/>
              <a:ext cx="2310056" cy="5213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latin typeface="微软雅黑" panose="020B0503020204020204" pitchFamily="34" charset="-122"/>
                  <a:ea typeface="微软雅黑" panose="020B0503020204020204" pitchFamily="34" charset="-122"/>
                </a:rPr>
                <a:t>读者</a:t>
              </a:r>
              <a:r>
                <a:rPr lang="en-US" altLang="zh-CN" sz="1200" dirty="0" err="1">
                  <a:solidFill>
                    <a:schemeClr val="tx1"/>
                  </a:solidFill>
                  <a:latin typeface="微软雅黑" panose="020B0503020204020204" pitchFamily="34" charset="-122"/>
                  <a:ea typeface="微软雅黑" panose="020B0503020204020204" pitchFamily="34" charset="-122"/>
                </a:rPr>
                <a:t>i</a:t>
              </a:r>
              <a:r>
                <a:rPr lang="zh-CN" altLang="en-US" sz="1200" dirty="0">
                  <a:solidFill>
                    <a:schemeClr val="tx1"/>
                  </a:solidFill>
                  <a:latin typeface="微软雅黑" panose="020B0503020204020204" pitchFamily="34" charset="-122"/>
                  <a:ea typeface="微软雅黑" panose="020B0503020204020204" pitchFamily="34" charset="-122"/>
                </a:rPr>
                <a:t>请求信誉度数据</a:t>
              </a:r>
            </a:p>
          </p:txBody>
        </p:sp>
        <p:sp>
          <p:nvSpPr>
            <p:cNvPr id="1049251" name="矩形 41"/>
            <p:cNvSpPr/>
            <p:nvPr/>
          </p:nvSpPr>
          <p:spPr>
            <a:xfrm>
              <a:off x="4961342" y="4944981"/>
              <a:ext cx="2310056" cy="5213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latin typeface="微软雅黑" panose="020B0503020204020204" pitchFamily="34" charset="-122"/>
                  <a:ea typeface="微软雅黑" panose="020B0503020204020204" pitchFamily="34" charset="-122"/>
                </a:rPr>
                <a:t>读者录入读者意见</a:t>
              </a:r>
            </a:p>
          </p:txBody>
        </p:sp>
        <p:sp>
          <p:nvSpPr>
            <p:cNvPr id="1049252" name="矩形 43"/>
            <p:cNvSpPr/>
            <p:nvPr/>
          </p:nvSpPr>
          <p:spPr>
            <a:xfrm>
              <a:off x="4961342" y="2593944"/>
              <a:ext cx="2310056" cy="5213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latin typeface="微软雅黑" panose="020B0503020204020204" pitchFamily="34" charset="-122"/>
                  <a:ea typeface="微软雅黑" panose="020B0503020204020204" pitchFamily="34" charset="-122"/>
                </a:rPr>
                <a:t>读者录入注册信息</a:t>
              </a:r>
            </a:p>
          </p:txBody>
        </p:sp>
        <p:cxnSp>
          <p:nvCxnSpPr>
            <p:cNvPr id="3146097" name="直接连接符 44"/>
            <p:cNvCxnSpPr>
              <a:cxnSpLocks/>
            </p:cNvCxnSpPr>
            <p:nvPr/>
          </p:nvCxnSpPr>
          <p:spPr>
            <a:xfrm flipH="1">
              <a:off x="7001162" y="2593944"/>
              <a:ext cx="270236" cy="256674"/>
            </a:xfrm>
            <a:prstGeom prst="line">
              <a:avLst/>
            </a:prstGeom>
          </p:spPr>
          <p:style>
            <a:lnRef idx="1">
              <a:schemeClr val="dk1"/>
            </a:lnRef>
            <a:fillRef idx="0">
              <a:schemeClr val="dk1"/>
            </a:fillRef>
            <a:effectRef idx="0">
              <a:schemeClr val="dk1"/>
            </a:effectRef>
            <a:fontRef idx="minor">
              <a:schemeClr val="tx1"/>
            </a:fontRef>
          </p:style>
        </p:cxnSp>
        <p:cxnSp>
          <p:nvCxnSpPr>
            <p:cNvPr id="3146098" name="直接连接符 45"/>
            <p:cNvCxnSpPr>
              <a:cxnSpLocks/>
            </p:cNvCxnSpPr>
            <p:nvPr/>
          </p:nvCxnSpPr>
          <p:spPr>
            <a:xfrm flipH="1" flipV="1">
              <a:off x="7001162" y="2851486"/>
              <a:ext cx="270236" cy="263822"/>
            </a:xfrm>
            <a:prstGeom prst="line">
              <a:avLst/>
            </a:prstGeom>
          </p:spPr>
          <p:style>
            <a:lnRef idx="1">
              <a:schemeClr val="dk1"/>
            </a:lnRef>
            <a:fillRef idx="0">
              <a:schemeClr val="dk1"/>
            </a:fillRef>
            <a:effectRef idx="0">
              <a:schemeClr val="dk1"/>
            </a:effectRef>
            <a:fontRef idx="minor">
              <a:schemeClr val="tx1"/>
            </a:fontRef>
          </p:style>
        </p:cxnSp>
        <p:sp>
          <p:nvSpPr>
            <p:cNvPr id="1049253" name="矩形 52"/>
            <p:cNvSpPr/>
            <p:nvPr/>
          </p:nvSpPr>
          <p:spPr>
            <a:xfrm>
              <a:off x="7263377" y="2593944"/>
              <a:ext cx="99949" cy="521364"/>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cxnSp>
          <p:nvCxnSpPr>
            <p:cNvPr id="3146099" name="直接连接符 54"/>
            <p:cNvCxnSpPr>
              <a:cxnSpLocks/>
              <a:stCxn id="1049249" idx="3"/>
            </p:cNvCxnSpPr>
            <p:nvPr/>
          </p:nvCxnSpPr>
          <p:spPr>
            <a:xfrm flipV="1">
              <a:off x="7271398" y="1700463"/>
              <a:ext cx="1896665" cy="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9254" name="矩形 59"/>
            <p:cNvSpPr/>
            <p:nvPr/>
          </p:nvSpPr>
          <p:spPr>
            <a:xfrm>
              <a:off x="8426426" y="1439781"/>
              <a:ext cx="2310056" cy="5213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latin typeface="微软雅黑" panose="020B0503020204020204" pitchFamily="34" charset="-122"/>
                  <a:ea typeface="微软雅黑" panose="020B0503020204020204" pitchFamily="34" charset="-122"/>
                </a:rPr>
                <a:t>生成读者信息表</a:t>
              </a:r>
            </a:p>
          </p:txBody>
        </p:sp>
        <p:cxnSp>
          <p:nvCxnSpPr>
            <p:cNvPr id="3146100" name="直接连接符 61"/>
            <p:cNvCxnSpPr>
              <a:cxnSpLocks/>
            </p:cNvCxnSpPr>
            <p:nvPr/>
          </p:nvCxnSpPr>
          <p:spPr>
            <a:xfrm>
              <a:off x="7136280" y="2593944"/>
              <a:ext cx="36002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46101" name="直接连接符 62"/>
            <p:cNvCxnSpPr>
              <a:cxnSpLocks/>
            </p:cNvCxnSpPr>
            <p:nvPr/>
          </p:nvCxnSpPr>
          <p:spPr>
            <a:xfrm>
              <a:off x="7192427" y="3115308"/>
              <a:ext cx="3600202" cy="0"/>
            </a:xfrm>
            <a:prstGeom prst="line">
              <a:avLst/>
            </a:prstGeom>
            <a:ln w="19050"/>
          </p:spPr>
          <p:style>
            <a:lnRef idx="1">
              <a:schemeClr val="dk1"/>
            </a:lnRef>
            <a:fillRef idx="0">
              <a:schemeClr val="dk1"/>
            </a:fillRef>
            <a:effectRef idx="0">
              <a:schemeClr val="dk1"/>
            </a:effectRef>
            <a:fontRef idx="minor">
              <a:schemeClr val="tx1"/>
            </a:fontRef>
          </p:style>
        </p:cxnSp>
        <p:sp>
          <p:nvSpPr>
            <p:cNvPr id="1049255" name="矩形 64"/>
            <p:cNvSpPr/>
            <p:nvPr/>
          </p:nvSpPr>
          <p:spPr>
            <a:xfrm>
              <a:off x="8426426" y="2072580"/>
              <a:ext cx="2310056" cy="5213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latin typeface="微软雅黑" panose="020B0503020204020204" pitchFamily="34" charset="-122"/>
                  <a:ea typeface="微软雅黑" panose="020B0503020204020204" pitchFamily="34" charset="-122"/>
                </a:rPr>
                <a:t>存在读者信息表则修改</a:t>
              </a:r>
            </a:p>
          </p:txBody>
        </p:sp>
        <p:sp>
          <p:nvSpPr>
            <p:cNvPr id="1049256" name="矩形 66"/>
            <p:cNvSpPr/>
            <p:nvPr/>
          </p:nvSpPr>
          <p:spPr>
            <a:xfrm>
              <a:off x="8482573" y="3115308"/>
              <a:ext cx="2310056" cy="5213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latin typeface="微软雅黑" panose="020B0503020204020204" pitchFamily="34" charset="-122"/>
                  <a:ea typeface="微软雅黑" panose="020B0503020204020204" pitchFamily="34" charset="-122"/>
                </a:rPr>
                <a:t>不存在则返回操作无效</a:t>
              </a:r>
            </a:p>
          </p:txBody>
        </p:sp>
        <p:sp>
          <p:nvSpPr>
            <p:cNvPr id="1049257" name="矩形 70"/>
            <p:cNvSpPr/>
            <p:nvPr/>
          </p:nvSpPr>
          <p:spPr>
            <a:xfrm>
              <a:off x="8488137" y="3749466"/>
              <a:ext cx="2310056" cy="5213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latin typeface="微软雅黑" panose="020B0503020204020204" pitchFamily="34" charset="-122"/>
                  <a:ea typeface="微软雅黑" panose="020B0503020204020204" pitchFamily="34" charset="-122"/>
                </a:rPr>
                <a:t>生成信誉度表</a:t>
              </a:r>
            </a:p>
          </p:txBody>
        </p:sp>
        <p:sp>
          <p:nvSpPr>
            <p:cNvPr id="1049258" name="矩形 72"/>
            <p:cNvSpPr/>
            <p:nvPr/>
          </p:nvSpPr>
          <p:spPr>
            <a:xfrm>
              <a:off x="8482573" y="4925802"/>
              <a:ext cx="2310056" cy="5213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200" dirty="0">
                  <a:solidFill>
                    <a:schemeClr val="tx1"/>
                  </a:solidFill>
                  <a:latin typeface="微软雅黑" panose="020B0503020204020204" pitchFamily="34" charset="-122"/>
                  <a:ea typeface="微软雅黑" panose="020B0503020204020204" pitchFamily="34" charset="-122"/>
                </a:rPr>
                <a:t>生成读者意见表</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anim calcmode="lin" valueType="num">
                                      <p:cBhvr>
                                        <p:cTn id="8" dur="1000" fill="hold"/>
                                        <p:tgtEl>
                                          <p:spTgt spid="229"/>
                                        </p:tgtEl>
                                        <p:attrNameLst>
                                          <p:attrName>ppt_x</p:attrName>
                                        </p:attrNameLst>
                                      </p:cBhvr>
                                      <p:tavLst>
                                        <p:tav tm="0">
                                          <p:val>
                                            <p:strVal val="#ppt_x"/>
                                          </p:val>
                                        </p:tav>
                                        <p:tav tm="100000">
                                          <p:val>
                                            <p:strVal val="#ppt_x"/>
                                          </p:val>
                                        </p:tav>
                                      </p:tavLst>
                                    </p:anim>
                                    <p:anim calcmode="lin" valueType="num">
                                      <p:cBhvr>
                                        <p:cTn id="9" dur="1000" fill="hold"/>
                                        <p:tgtEl>
                                          <p:spTgt spid="2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FE91CEC-F7C0-4623-BD5C-4C7FFF715E14}"/>
              </a:ext>
            </a:extLst>
          </p:cNvPr>
          <p:cNvPicPr>
            <a:picLocks noChangeAspect="1"/>
          </p:cNvPicPr>
          <p:nvPr/>
        </p:nvPicPr>
        <p:blipFill>
          <a:blip r:embed="rId2"/>
          <a:stretch>
            <a:fillRect/>
          </a:stretch>
        </p:blipFill>
        <p:spPr>
          <a:xfrm>
            <a:off x="1757362" y="357187"/>
            <a:ext cx="8677275" cy="6143625"/>
          </a:xfrm>
          <a:prstGeom prst="rect">
            <a:avLst/>
          </a:prstGeom>
        </p:spPr>
      </p:pic>
      <p:sp>
        <p:nvSpPr>
          <p:cNvPr id="1049259" name="文本占位符 4"/>
          <p:cNvSpPr>
            <a:spLocks noGrp="1"/>
          </p:cNvSpPr>
          <p:nvPr>
            <p:ph type="body" sz="quarter" idx="11"/>
          </p:nvPr>
        </p:nvSpPr>
        <p:spPr/>
        <p:txBody>
          <a:bodyPr/>
          <a:lstStyle/>
          <a:p>
            <a:r>
              <a:rPr lang="en-US" altLang="zh-CN" dirty="0"/>
              <a:t>4</a:t>
            </a:r>
            <a:endParaRPr lang="zh-CN" altLang="en-US" dirty="0"/>
          </a:p>
        </p:txBody>
      </p:sp>
      <p:sp>
        <p:nvSpPr>
          <p:cNvPr id="1049260" name="文本占位符 5"/>
          <p:cNvSpPr>
            <a:spLocks noGrp="1"/>
          </p:cNvSpPr>
          <p:nvPr>
            <p:ph type="body" sz="quarter" idx="12"/>
          </p:nvPr>
        </p:nvSpPr>
        <p:spPr/>
        <p:txBody>
          <a:bodyPr/>
          <a:lstStyle/>
          <a:p>
            <a:r>
              <a:rPr lang="zh-CN" altLang="en-US" dirty="0"/>
              <a:t>总体设计</a:t>
            </a:r>
          </a:p>
        </p:txBody>
      </p:sp>
      <p:sp>
        <p:nvSpPr>
          <p:cNvPr id="1049261" name="文本占位符 6"/>
          <p:cNvSpPr>
            <a:spLocks noGrp="1"/>
          </p:cNvSpPr>
          <p:nvPr>
            <p:ph type="body" sz="quarter" idx="13"/>
          </p:nvPr>
        </p:nvSpPr>
        <p:spPr/>
        <p:txBody>
          <a:bodyPr/>
          <a:lstStyle/>
          <a:p>
            <a:r>
              <a:rPr lang="zh-CN" altLang="en-US" dirty="0"/>
              <a:t>图书系统管理的软件结构</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文本占位符 1"/>
          <p:cNvSpPr>
            <a:spLocks noGrp="1"/>
          </p:cNvSpPr>
          <p:nvPr>
            <p:ph type="body" sz="quarter" idx="11"/>
          </p:nvPr>
        </p:nvSpPr>
        <p:spPr/>
        <p:txBody>
          <a:bodyPr/>
          <a:lstStyle/>
          <a:p>
            <a:r>
              <a:rPr kumimoji="1" lang="en-US" altLang="zh-CN" dirty="0"/>
              <a:t>1</a:t>
            </a:r>
            <a:endParaRPr kumimoji="1" lang="zh-CN" altLang="en-US" dirty="0"/>
          </a:p>
        </p:txBody>
      </p:sp>
      <p:sp>
        <p:nvSpPr>
          <p:cNvPr id="1048627" name="文本占位符 2"/>
          <p:cNvSpPr>
            <a:spLocks noGrp="1"/>
          </p:cNvSpPr>
          <p:nvPr>
            <p:ph type="body" sz="quarter" idx="12"/>
          </p:nvPr>
        </p:nvSpPr>
        <p:spPr/>
        <p:txBody>
          <a:bodyPr/>
          <a:lstStyle/>
          <a:p>
            <a:r>
              <a:rPr kumimoji="1" lang="zh-CN" altLang="en-US" dirty="0"/>
              <a:t>研究概述</a:t>
            </a:r>
          </a:p>
        </p:txBody>
      </p:sp>
      <p:sp>
        <p:nvSpPr>
          <p:cNvPr id="1048628" name="文本占位符 3"/>
          <p:cNvSpPr>
            <a:spLocks noGrp="1"/>
          </p:cNvSpPr>
          <p:nvPr>
            <p:ph type="body" sz="quarter" idx="13"/>
          </p:nvPr>
        </p:nvSpPr>
        <p:spPr/>
        <p:txBody>
          <a:bodyPr/>
          <a:lstStyle/>
          <a:p>
            <a:endParaRPr kumimoji="1"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1048627">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BE3E14-A7C3-45B4-AEC1-F6FE981039BC}"/>
              </a:ext>
            </a:extLst>
          </p:cNvPr>
          <p:cNvPicPr>
            <a:picLocks noChangeAspect="1"/>
          </p:cNvPicPr>
          <p:nvPr/>
        </p:nvPicPr>
        <p:blipFill>
          <a:blip r:embed="rId2"/>
          <a:stretch>
            <a:fillRect/>
          </a:stretch>
        </p:blipFill>
        <p:spPr>
          <a:xfrm>
            <a:off x="1709737" y="547687"/>
            <a:ext cx="8772525" cy="5762625"/>
          </a:xfrm>
          <a:prstGeom prst="rect">
            <a:avLst/>
          </a:prstGeom>
        </p:spPr>
      </p:pic>
      <p:sp>
        <p:nvSpPr>
          <p:cNvPr id="1049262" name="文本占位符 1"/>
          <p:cNvSpPr>
            <a:spLocks noGrp="1"/>
          </p:cNvSpPr>
          <p:nvPr>
            <p:ph type="body" sz="quarter" idx="11"/>
          </p:nvPr>
        </p:nvSpPr>
        <p:spPr/>
        <p:txBody>
          <a:bodyPr/>
          <a:lstStyle/>
          <a:p>
            <a:r>
              <a:rPr lang="en-US" altLang="zh-CN" dirty="0"/>
              <a:t>4</a:t>
            </a:r>
            <a:endParaRPr lang="zh-CN" altLang="en-US" dirty="0"/>
          </a:p>
        </p:txBody>
      </p:sp>
      <p:sp>
        <p:nvSpPr>
          <p:cNvPr id="1049263" name="文本占位符 2"/>
          <p:cNvSpPr>
            <a:spLocks noGrp="1"/>
          </p:cNvSpPr>
          <p:nvPr>
            <p:ph type="body" sz="quarter" idx="12"/>
          </p:nvPr>
        </p:nvSpPr>
        <p:spPr/>
        <p:txBody>
          <a:bodyPr/>
          <a:lstStyle/>
          <a:p>
            <a:r>
              <a:rPr lang="zh-CN" altLang="en-US" dirty="0"/>
              <a:t>总体设计</a:t>
            </a:r>
          </a:p>
        </p:txBody>
      </p:sp>
      <p:sp>
        <p:nvSpPr>
          <p:cNvPr id="1049264" name="文本占位符 3"/>
          <p:cNvSpPr>
            <a:spLocks noGrp="1"/>
          </p:cNvSpPr>
          <p:nvPr>
            <p:ph type="body" sz="quarter" idx="13"/>
          </p:nvPr>
        </p:nvSpPr>
        <p:spPr/>
        <p:txBody>
          <a:bodyPr/>
          <a:lstStyle/>
          <a:p>
            <a:r>
              <a:rPr lang="zh-CN" altLang="en-US" dirty="0"/>
              <a:t>书籍管理</a:t>
            </a:r>
            <a:r>
              <a:rPr lang="en-US" altLang="zh-CN" dirty="0"/>
              <a:t>Jackson</a:t>
            </a:r>
            <a:r>
              <a:rPr lang="zh-CN" altLang="en-US" dirty="0"/>
              <a:t>图</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7A5CB40-2699-4E3B-B180-DE9B59A35211}"/>
              </a:ext>
            </a:extLst>
          </p:cNvPr>
          <p:cNvPicPr>
            <a:picLocks noChangeAspect="1"/>
          </p:cNvPicPr>
          <p:nvPr/>
        </p:nvPicPr>
        <p:blipFill>
          <a:blip r:embed="rId2"/>
          <a:stretch>
            <a:fillRect/>
          </a:stretch>
        </p:blipFill>
        <p:spPr>
          <a:xfrm>
            <a:off x="1762125" y="547687"/>
            <a:ext cx="8667750" cy="5762625"/>
          </a:xfrm>
          <a:prstGeom prst="rect">
            <a:avLst/>
          </a:prstGeom>
        </p:spPr>
      </p:pic>
      <p:sp>
        <p:nvSpPr>
          <p:cNvPr id="1049265" name="文本占位符 1"/>
          <p:cNvSpPr>
            <a:spLocks noGrp="1"/>
          </p:cNvSpPr>
          <p:nvPr>
            <p:ph type="body" sz="quarter" idx="11"/>
          </p:nvPr>
        </p:nvSpPr>
        <p:spPr/>
        <p:txBody>
          <a:bodyPr/>
          <a:lstStyle/>
          <a:p>
            <a:r>
              <a:rPr lang="en-US" altLang="zh-CN" dirty="0"/>
              <a:t>4</a:t>
            </a:r>
            <a:endParaRPr lang="zh-CN" altLang="en-US" dirty="0"/>
          </a:p>
        </p:txBody>
      </p:sp>
      <p:sp>
        <p:nvSpPr>
          <p:cNvPr id="1049266" name="文本占位符 2"/>
          <p:cNvSpPr>
            <a:spLocks noGrp="1"/>
          </p:cNvSpPr>
          <p:nvPr>
            <p:ph type="body" sz="quarter" idx="12"/>
          </p:nvPr>
        </p:nvSpPr>
        <p:spPr/>
        <p:txBody>
          <a:bodyPr/>
          <a:lstStyle/>
          <a:p>
            <a:r>
              <a:rPr lang="zh-CN" altLang="en-US" dirty="0"/>
              <a:t>总体设计</a:t>
            </a:r>
          </a:p>
        </p:txBody>
      </p:sp>
      <p:sp>
        <p:nvSpPr>
          <p:cNvPr id="1049267" name="文本占位符 3"/>
          <p:cNvSpPr>
            <a:spLocks noGrp="1"/>
          </p:cNvSpPr>
          <p:nvPr>
            <p:ph type="body" sz="quarter" idx="13"/>
          </p:nvPr>
        </p:nvSpPr>
        <p:spPr/>
        <p:txBody>
          <a:bodyPr/>
          <a:lstStyle/>
          <a:p>
            <a:r>
              <a:rPr lang="zh-CN" altLang="en-US" dirty="0"/>
              <a:t>借阅管理</a:t>
            </a:r>
            <a:r>
              <a:rPr lang="en-US" altLang="zh-CN" dirty="0"/>
              <a:t>Jackson</a:t>
            </a:r>
            <a:r>
              <a:rPr lang="zh-CN" altLang="en-US" dirty="0"/>
              <a:t>图</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236451D-9BF0-4893-9223-19C3A5F395D0}"/>
              </a:ext>
            </a:extLst>
          </p:cNvPr>
          <p:cNvPicPr>
            <a:picLocks noChangeAspect="1"/>
          </p:cNvPicPr>
          <p:nvPr/>
        </p:nvPicPr>
        <p:blipFill>
          <a:blip r:embed="rId2"/>
          <a:stretch>
            <a:fillRect/>
          </a:stretch>
        </p:blipFill>
        <p:spPr>
          <a:xfrm>
            <a:off x="1114425" y="766707"/>
            <a:ext cx="9963150" cy="5486400"/>
          </a:xfrm>
          <a:prstGeom prst="rect">
            <a:avLst/>
          </a:prstGeom>
        </p:spPr>
      </p:pic>
      <p:sp>
        <p:nvSpPr>
          <p:cNvPr id="1049269" name="文本占位符 1"/>
          <p:cNvSpPr>
            <a:spLocks noGrp="1"/>
          </p:cNvSpPr>
          <p:nvPr>
            <p:ph type="body" sz="quarter" idx="11"/>
          </p:nvPr>
        </p:nvSpPr>
        <p:spPr/>
        <p:txBody>
          <a:bodyPr/>
          <a:lstStyle/>
          <a:p>
            <a:r>
              <a:rPr lang="en-US" altLang="zh-CN" dirty="0"/>
              <a:t>4</a:t>
            </a:r>
            <a:endParaRPr lang="zh-CN" altLang="en-US" dirty="0"/>
          </a:p>
        </p:txBody>
      </p:sp>
      <p:sp>
        <p:nvSpPr>
          <p:cNvPr id="1049270" name="文本占位符 2"/>
          <p:cNvSpPr>
            <a:spLocks noGrp="1"/>
          </p:cNvSpPr>
          <p:nvPr>
            <p:ph type="body" sz="quarter" idx="12"/>
          </p:nvPr>
        </p:nvSpPr>
        <p:spPr/>
        <p:txBody>
          <a:bodyPr/>
          <a:lstStyle/>
          <a:p>
            <a:r>
              <a:rPr lang="zh-CN" altLang="en-US" dirty="0"/>
              <a:t>总体设计</a:t>
            </a:r>
          </a:p>
        </p:txBody>
      </p:sp>
      <p:sp>
        <p:nvSpPr>
          <p:cNvPr id="1049271" name="文本占位符 3"/>
          <p:cNvSpPr>
            <a:spLocks noGrp="1"/>
          </p:cNvSpPr>
          <p:nvPr>
            <p:ph type="body" sz="quarter" idx="13"/>
          </p:nvPr>
        </p:nvSpPr>
        <p:spPr/>
        <p:txBody>
          <a:bodyPr/>
          <a:lstStyle/>
          <a:p>
            <a:r>
              <a:rPr lang="zh-CN" altLang="en-US" dirty="0"/>
              <a:t>读者管理</a:t>
            </a:r>
            <a:r>
              <a:rPr lang="en-US" altLang="zh-CN" dirty="0"/>
              <a:t>Jackson</a:t>
            </a:r>
            <a:r>
              <a:rPr lang="zh-CN" altLang="en-US" dirty="0"/>
              <a:t>图</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73" name="文本占位符 1"/>
          <p:cNvSpPr>
            <a:spLocks noGrp="1"/>
          </p:cNvSpPr>
          <p:nvPr>
            <p:ph type="body" sz="quarter" idx="10"/>
          </p:nvPr>
        </p:nvSpPr>
        <p:spPr/>
        <p:txBody>
          <a:bodyPr/>
          <a:lstStyle/>
          <a:p>
            <a:r>
              <a:rPr kumimoji="1" lang="en-US" altLang="zh-CN" sz="100" dirty="0"/>
              <a:t> </a:t>
            </a:r>
            <a:r>
              <a:rPr kumimoji="1" lang="zh-CN" altLang="en-US" dirty="0"/>
              <a:t>软工项目</a:t>
            </a:r>
          </a:p>
        </p:txBody>
      </p:sp>
      <p:sp>
        <p:nvSpPr>
          <p:cNvPr id="1049274" name="文本占位符 2"/>
          <p:cNvSpPr>
            <a:spLocks noGrp="1"/>
          </p:cNvSpPr>
          <p:nvPr>
            <p:ph type="body" sz="quarter" idx="11"/>
          </p:nvPr>
        </p:nvSpPr>
        <p:spPr/>
        <p:txBody>
          <a:bodyPr/>
          <a:lstStyle/>
          <a:p>
            <a:r>
              <a:rPr lang="en-US" altLang="zh-CN" dirty="0"/>
              <a:t>THANK</a:t>
            </a:r>
            <a:r>
              <a:rPr lang="zh-CN" altLang="en-US" dirty="0"/>
              <a:t> </a:t>
            </a:r>
            <a:r>
              <a:rPr lang="en-US" altLang="zh-CN" dirty="0"/>
              <a:t>YOU</a:t>
            </a:r>
          </a:p>
        </p:txBody>
      </p:sp>
      <p:sp>
        <p:nvSpPr>
          <p:cNvPr id="1049275" name="文本占位符 5"/>
          <p:cNvSpPr>
            <a:spLocks noGrp="1"/>
          </p:cNvSpPr>
          <p:nvPr>
            <p:ph type="body" sz="quarter" idx="12"/>
          </p:nvPr>
        </p:nvSpPr>
        <p:spPr>
          <a:xfrm>
            <a:off x="4574299" y="2869527"/>
            <a:ext cx="6615433" cy="560540"/>
          </a:xfrm>
        </p:spPr>
        <p:txBody>
          <a:bodyPr/>
          <a:lstStyle/>
          <a:p>
            <a:r>
              <a:rPr lang="zh-CN" altLang="en-US" dirty="0"/>
              <a:t>组长：胡穆蓉 </a:t>
            </a:r>
            <a:endParaRPr lang="en-US" altLang="zh-CN" dirty="0"/>
          </a:p>
          <a:p>
            <a:r>
              <a:rPr lang="zh-CN" altLang="en-US" dirty="0"/>
              <a:t>组员：蔡佳晨  张丽 郑智珍 方磊</a:t>
            </a:r>
          </a:p>
          <a:p>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文本占位符 1"/>
          <p:cNvSpPr>
            <a:spLocks noGrp="1"/>
          </p:cNvSpPr>
          <p:nvPr>
            <p:ph type="body" sz="quarter" idx="11"/>
          </p:nvPr>
        </p:nvSpPr>
        <p:spPr/>
        <p:txBody>
          <a:bodyPr/>
          <a:lstStyle/>
          <a:p>
            <a:r>
              <a:rPr kumimoji="1" lang="en-US" altLang="zh-CN" dirty="0"/>
              <a:t>1</a:t>
            </a:r>
            <a:endParaRPr kumimoji="1" lang="zh-CN" altLang="en-US" dirty="0"/>
          </a:p>
        </p:txBody>
      </p:sp>
      <p:sp>
        <p:nvSpPr>
          <p:cNvPr id="1048664" name="文本占位符 2"/>
          <p:cNvSpPr>
            <a:spLocks noGrp="1"/>
          </p:cNvSpPr>
          <p:nvPr>
            <p:ph type="body" sz="quarter" idx="12"/>
          </p:nvPr>
        </p:nvSpPr>
        <p:spPr/>
        <p:txBody>
          <a:bodyPr/>
          <a:lstStyle/>
          <a:p>
            <a:r>
              <a:rPr kumimoji="1" lang="zh-CN" altLang="en-US" dirty="0"/>
              <a:t>研究概述</a:t>
            </a:r>
          </a:p>
        </p:txBody>
      </p:sp>
      <p:sp>
        <p:nvSpPr>
          <p:cNvPr id="1048665" name="文本占位符 3"/>
          <p:cNvSpPr>
            <a:spLocks noGrp="1"/>
          </p:cNvSpPr>
          <p:nvPr>
            <p:ph type="body" sz="quarter" idx="13"/>
          </p:nvPr>
        </p:nvSpPr>
        <p:spPr/>
        <p:txBody>
          <a:bodyPr/>
          <a:lstStyle/>
          <a:p>
            <a:r>
              <a:rPr lang="zh-CN" altLang="en-US" dirty="0"/>
              <a:t>主要概述</a:t>
            </a:r>
            <a:r>
              <a:rPr lang="en-US" altLang="zh-CN" dirty="0"/>
              <a:t>-</a:t>
            </a:r>
            <a:r>
              <a:rPr lang="en-US" altLang="zh-CN" dirty="0" err="1"/>
              <a:t>Toptic</a:t>
            </a:r>
            <a:endParaRPr lang="zh-CN" altLang="en-US" dirty="0"/>
          </a:p>
        </p:txBody>
      </p:sp>
      <p:sp>
        <p:nvSpPr>
          <p:cNvPr id="1048666" name="矩形 6"/>
          <p:cNvSpPr/>
          <p:nvPr/>
        </p:nvSpPr>
        <p:spPr>
          <a:xfrm>
            <a:off x="466725" y="1409579"/>
            <a:ext cx="11401395" cy="4561840"/>
          </a:xfrm>
          <a:prstGeom prst="rect">
            <a:avLst/>
          </a:prstGeom>
        </p:spPr>
        <p:txBody>
          <a:bodyPr wrap="square">
            <a:spAutoFit/>
          </a:bodyPr>
          <a:lstStyle/>
          <a:p>
            <a:pPr>
              <a:lnSpc>
                <a:spcPct val="130000"/>
              </a:lnSpc>
            </a:pPr>
            <a:r>
              <a:rPr lang="zh-CN" altLang="en-US" sz="3200" dirty="0"/>
              <a:t>       </a:t>
            </a:r>
            <a:r>
              <a:rPr lang="en-US" altLang="zh-CN" sz="3200" dirty="0"/>
              <a:t>	</a:t>
            </a:r>
            <a:r>
              <a:rPr lang="zh-CN" altLang="en-US" sz="3200" dirty="0"/>
              <a:t>随着信息技术的发展，需要存储和传播的信息量越来越大，信息的种类和形式越来越丰富，传统图书馆的机制显然不能满足这些需要。因此，人们提出了数字图书馆的设想。计算机信息化管理有着储存量大，速度快等许多优点，提供给我们的处理信息及时快捷，因此我们利用计算机提供给我们的信息对读者的借阅过程形成一整套动态的管理能 够极大地提高图书管理管理的效率，这也是图书管理的科学化、正规化管理的重要条件。</a:t>
            </a:r>
            <a:endParaRPr lang="zh-CN" altLang="en-US" sz="3200" dirty="0">
              <a:solidFill>
                <a:schemeClr val="tx1">
                  <a:lumMod val="85000"/>
                  <a:lumOff val="1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文本占位符 1"/>
          <p:cNvSpPr>
            <a:spLocks noGrp="1"/>
          </p:cNvSpPr>
          <p:nvPr>
            <p:ph type="body" sz="quarter" idx="11"/>
          </p:nvPr>
        </p:nvSpPr>
        <p:spPr/>
        <p:txBody>
          <a:bodyPr/>
          <a:lstStyle/>
          <a:p>
            <a:r>
              <a:rPr lang="en-US" altLang="zh-CN" dirty="0"/>
              <a:t>1</a:t>
            </a:r>
            <a:endParaRPr lang="zh-CN" altLang="en-US" dirty="0"/>
          </a:p>
        </p:txBody>
      </p:sp>
      <p:sp>
        <p:nvSpPr>
          <p:cNvPr id="1048671" name="文本占位符 2"/>
          <p:cNvSpPr>
            <a:spLocks noGrp="1"/>
          </p:cNvSpPr>
          <p:nvPr>
            <p:ph type="body" sz="quarter" idx="12"/>
          </p:nvPr>
        </p:nvSpPr>
        <p:spPr>
          <a:xfrm>
            <a:off x="1397768" y="323365"/>
            <a:ext cx="3159122" cy="462392"/>
          </a:xfrm>
        </p:spPr>
        <p:txBody>
          <a:bodyPr/>
          <a:lstStyle/>
          <a:p>
            <a:r>
              <a:rPr kumimoji="1" lang="zh-CN" altLang="en-US" dirty="0"/>
              <a:t>研究概述</a:t>
            </a:r>
          </a:p>
          <a:p>
            <a:endParaRPr lang="zh-CN" altLang="en-US" dirty="0"/>
          </a:p>
        </p:txBody>
      </p:sp>
      <p:sp>
        <p:nvSpPr>
          <p:cNvPr id="1048672" name="文本占位符 3"/>
          <p:cNvSpPr>
            <a:spLocks noGrp="1"/>
          </p:cNvSpPr>
          <p:nvPr>
            <p:ph type="body" sz="quarter" idx="13"/>
          </p:nvPr>
        </p:nvSpPr>
        <p:spPr/>
        <p:txBody>
          <a:bodyPr/>
          <a:lstStyle/>
          <a:p>
            <a:r>
              <a:rPr lang="zh-CN" altLang="en-US" dirty="0"/>
              <a:t>主要概述</a:t>
            </a:r>
            <a:r>
              <a:rPr lang="en-US" altLang="zh-CN" dirty="0"/>
              <a:t>-</a:t>
            </a:r>
            <a:r>
              <a:rPr lang="en-US" altLang="zh-CN" dirty="0" err="1"/>
              <a:t>Toptic</a:t>
            </a:r>
            <a:endParaRPr lang="zh-CN" altLang="en-US" dirty="0"/>
          </a:p>
          <a:p>
            <a:endParaRPr lang="zh-CN" altLang="en-US" dirty="0"/>
          </a:p>
        </p:txBody>
      </p:sp>
      <p:sp>
        <p:nvSpPr>
          <p:cNvPr id="1048673" name="文本框 4"/>
          <p:cNvSpPr txBox="1"/>
          <p:nvPr/>
        </p:nvSpPr>
        <p:spPr>
          <a:xfrm>
            <a:off x="383458" y="1237148"/>
            <a:ext cx="11808542" cy="4612640"/>
          </a:xfrm>
          <a:prstGeom prst="rect">
            <a:avLst/>
          </a:prstGeom>
          <a:noFill/>
        </p:spPr>
        <p:txBody>
          <a:bodyPr wrap="square" rtlCol="0">
            <a:spAutoFit/>
          </a:bodyPr>
          <a:lstStyle/>
          <a:p>
            <a:pPr indent="720000">
              <a:lnSpc>
                <a:spcPct val="130000"/>
              </a:lnSpc>
              <a:spcBef>
                <a:spcPts val="600"/>
              </a:spcBef>
            </a:pPr>
            <a:r>
              <a:rPr lang="zh-CN" altLang="en-US" sz="2800" dirty="0"/>
              <a:t>随着各高等院校的规模不断扩大，高校图书馆的藏书、管理人员、读者的数量也越来越多，图书管理涉及到大量的数据处理，传统的人工处理已经不能完成庞大的数据处理，因为图书的情况是随时改变的，因此必需对图书进行动态的管理，而这对于一个管理人员来说是一件比较复杂的事情，存储，查询，借阅是必不可少的业务。因此，为方便对图书馆书籍、读者资料、借还书等进行高效的管理提高业务流程效率，让管理员从繁重的工作中解脱出来，使管理员在使用一个软件以后能极其容易地对所有图书进行管理，并且准确无误，轻松自如。</a:t>
            </a:r>
            <a:br>
              <a:rPr lang="zh-CN" altLang="en-US" sz="3200" dirty="0"/>
            </a:br>
            <a:endParaRPr lang="zh-CN" altLang="en-US" sz="32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文本占位符 1"/>
          <p:cNvSpPr>
            <a:spLocks noGrp="1"/>
          </p:cNvSpPr>
          <p:nvPr>
            <p:ph type="body" sz="quarter" idx="11"/>
          </p:nvPr>
        </p:nvSpPr>
        <p:spPr/>
        <p:txBody>
          <a:bodyPr/>
          <a:lstStyle/>
          <a:p>
            <a:r>
              <a:rPr kumimoji="1" lang="en-US" altLang="zh-CN" dirty="0"/>
              <a:t>2</a:t>
            </a:r>
            <a:endParaRPr kumimoji="1" lang="zh-CN" altLang="en-US" dirty="0"/>
          </a:p>
        </p:txBody>
      </p:sp>
      <p:sp>
        <p:nvSpPr>
          <p:cNvPr id="1048679" name="文本占位符 2"/>
          <p:cNvSpPr>
            <a:spLocks noGrp="1"/>
          </p:cNvSpPr>
          <p:nvPr>
            <p:ph type="body" sz="quarter" idx="12"/>
          </p:nvPr>
        </p:nvSpPr>
        <p:spPr/>
        <p:txBody>
          <a:bodyPr/>
          <a:lstStyle/>
          <a:p>
            <a:r>
              <a:rPr kumimoji="1" lang="zh-CN" altLang="en-US" dirty="0"/>
              <a:t>可行性分析</a:t>
            </a:r>
          </a:p>
        </p:txBody>
      </p:sp>
      <p:sp>
        <p:nvSpPr>
          <p:cNvPr id="1048680" name="文本占位符 3"/>
          <p:cNvSpPr>
            <a:spLocks noGrp="1"/>
          </p:cNvSpPr>
          <p:nvPr>
            <p:ph type="body" sz="quarter" idx="13"/>
          </p:nvPr>
        </p:nvSpPr>
        <p:spPr/>
        <p:txBody>
          <a:bodyPr/>
          <a:lstStyle/>
          <a:p>
            <a:endParaRPr kumimoji="1"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1048679">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文本占位符 1"/>
          <p:cNvSpPr>
            <a:spLocks noGrp="1"/>
          </p:cNvSpPr>
          <p:nvPr>
            <p:ph type="body" sz="quarter" idx="11"/>
          </p:nvPr>
        </p:nvSpPr>
        <p:spPr/>
        <p:txBody>
          <a:bodyPr/>
          <a:lstStyle/>
          <a:p>
            <a:r>
              <a:rPr kumimoji="1" lang="en-US" altLang="zh-CN" dirty="0"/>
              <a:t>2</a:t>
            </a:r>
            <a:endParaRPr kumimoji="1" lang="zh-CN" altLang="en-US" dirty="0"/>
          </a:p>
        </p:txBody>
      </p:sp>
      <p:sp>
        <p:nvSpPr>
          <p:cNvPr id="1048716" name="文本占位符 2"/>
          <p:cNvSpPr>
            <a:spLocks noGrp="1"/>
          </p:cNvSpPr>
          <p:nvPr>
            <p:ph type="body" sz="quarter" idx="12"/>
          </p:nvPr>
        </p:nvSpPr>
        <p:spPr/>
        <p:txBody>
          <a:bodyPr/>
          <a:lstStyle/>
          <a:p>
            <a:r>
              <a:rPr lang="zh-CN" altLang="en-US" dirty="0"/>
              <a:t>可行性分析</a:t>
            </a:r>
          </a:p>
        </p:txBody>
      </p:sp>
      <p:sp>
        <p:nvSpPr>
          <p:cNvPr id="1048717" name="文本占位符 3"/>
          <p:cNvSpPr>
            <a:spLocks noGrp="1"/>
          </p:cNvSpPr>
          <p:nvPr>
            <p:ph type="body" sz="quarter" idx="13"/>
          </p:nvPr>
        </p:nvSpPr>
        <p:spPr/>
        <p:txBody>
          <a:bodyPr/>
          <a:lstStyle/>
          <a:p>
            <a:r>
              <a:rPr lang="zh-CN" altLang="en-US" dirty="0"/>
              <a:t>理论依据</a:t>
            </a:r>
            <a:r>
              <a:rPr lang="en-US" altLang="zh-CN" dirty="0"/>
              <a:t>-</a:t>
            </a:r>
            <a:r>
              <a:rPr lang="en-US" altLang="zh-CN" dirty="0" err="1"/>
              <a:t>Teory</a:t>
            </a:r>
            <a:endParaRPr lang="zh-CN" altLang="en-US" dirty="0"/>
          </a:p>
        </p:txBody>
      </p:sp>
      <p:sp>
        <p:nvSpPr>
          <p:cNvPr id="1048718" name="圆角矩形 4"/>
          <p:cNvSpPr/>
          <p:nvPr/>
        </p:nvSpPr>
        <p:spPr>
          <a:xfrm>
            <a:off x="2510946" y="1888953"/>
            <a:ext cx="2810360" cy="241712"/>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9" name="圆角矩形 5"/>
          <p:cNvSpPr/>
          <p:nvPr/>
        </p:nvSpPr>
        <p:spPr>
          <a:xfrm>
            <a:off x="4926670" y="1888953"/>
            <a:ext cx="2810360" cy="241712"/>
          </a:xfrm>
          <a:prstGeom prst="roundRect">
            <a:avLst>
              <a:gd name="adj" fmla="val 50000"/>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20" name="圆角矩形 6"/>
          <p:cNvSpPr/>
          <p:nvPr/>
        </p:nvSpPr>
        <p:spPr>
          <a:xfrm>
            <a:off x="7342395" y="1888953"/>
            <a:ext cx="2810360" cy="241712"/>
          </a:xfrm>
          <a:prstGeom prst="roundRect">
            <a:avLst>
              <a:gd name="adj" fmla="val 50000"/>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22" name="矩形 8"/>
          <p:cNvSpPr/>
          <p:nvPr/>
        </p:nvSpPr>
        <p:spPr>
          <a:xfrm>
            <a:off x="3530094" y="1437440"/>
            <a:ext cx="1554480" cy="332740"/>
          </a:xfrm>
          <a:prstGeom prst="rect">
            <a:avLst/>
          </a:prstGeom>
        </p:spPr>
        <p:txBody>
          <a:bodyPr wrap="none">
            <a:spAutoFit/>
          </a:bodyPr>
          <a:lstStyle/>
          <a:p>
            <a:pPr algn="r">
              <a:lnSpc>
                <a:spcPct val="150000"/>
              </a:lnSpc>
            </a:pPr>
            <a:r>
              <a:rPr lang="zh-CN" altLang="en-US" b="1" dirty="0">
                <a:solidFill>
                  <a:schemeClr val="accent1"/>
                </a:solidFill>
              </a:rPr>
              <a:t>经济可行性：</a:t>
            </a:r>
            <a:endParaRPr lang="en-US" altLang="zh-CN" b="1" dirty="0">
              <a:solidFill>
                <a:schemeClr val="accent1"/>
              </a:solidFill>
            </a:endParaRPr>
          </a:p>
        </p:txBody>
      </p:sp>
      <p:sp>
        <p:nvSpPr>
          <p:cNvPr id="1048723" name="文本框 9"/>
          <p:cNvSpPr txBox="1"/>
          <p:nvPr/>
        </p:nvSpPr>
        <p:spPr>
          <a:xfrm>
            <a:off x="1888648" y="2270544"/>
            <a:ext cx="3146323" cy="38865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t>现行系统必须在计算机上实现，必须实现计算机的管理，对于学校来说，可以实现学校信息化。这对今后的管理会带来很多的便利，同时带来更好的经济效益。</a:t>
            </a:r>
            <a:endParaRPr lang="en-US" altLang="zh-CN" sz="2400" dirty="0">
              <a:solidFill>
                <a:schemeClr val="tx1">
                  <a:lumMod val="85000"/>
                  <a:lumOff val="15000"/>
                </a:schemeClr>
              </a:solidFill>
            </a:endParaRPr>
          </a:p>
        </p:txBody>
      </p:sp>
      <p:cxnSp>
        <p:nvCxnSpPr>
          <p:cNvPr id="3145740" name="直接连接符 16"/>
          <p:cNvCxnSpPr>
            <a:cxnSpLocks/>
          </p:cNvCxnSpPr>
          <p:nvPr/>
        </p:nvCxnSpPr>
        <p:spPr>
          <a:xfrm>
            <a:off x="5099755" y="2009809"/>
            <a:ext cx="0" cy="899282"/>
          </a:xfrm>
          <a:prstGeom prst="line">
            <a:avLst/>
          </a:prstGeom>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45741" name="直接连接符 17"/>
          <p:cNvCxnSpPr>
            <a:cxnSpLocks/>
          </p:cNvCxnSpPr>
          <p:nvPr/>
        </p:nvCxnSpPr>
        <p:spPr>
          <a:xfrm>
            <a:off x="7523691" y="2009808"/>
            <a:ext cx="0" cy="1798565"/>
          </a:xfrm>
          <a:prstGeom prst="line">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45742" name="直接连接符 18"/>
          <p:cNvCxnSpPr>
            <a:cxnSpLocks/>
          </p:cNvCxnSpPr>
          <p:nvPr/>
        </p:nvCxnSpPr>
        <p:spPr>
          <a:xfrm>
            <a:off x="9939103" y="2009809"/>
            <a:ext cx="0" cy="2697847"/>
          </a:xfrm>
          <a:prstGeom prst="line">
            <a:avLst/>
          </a:prstGeom>
          <a:ln>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8724" name="矩形 14"/>
          <p:cNvSpPr/>
          <p:nvPr/>
        </p:nvSpPr>
        <p:spPr>
          <a:xfrm>
            <a:off x="5954029" y="1437440"/>
            <a:ext cx="1554480" cy="332740"/>
          </a:xfrm>
          <a:prstGeom prst="rect">
            <a:avLst/>
          </a:prstGeom>
        </p:spPr>
        <p:txBody>
          <a:bodyPr wrap="none">
            <a:spAutoFit/>
          </a:bodyPr>
          <a:lstStyle/>
          <a:p>
            <a:pPr algn="r">
              <a:lnSpc>
                <a:spcPct val="150000"/>
              </a:lnSpc>
            </a:pPr>
            <a:r>
              <a:rPr lang="zh-CN" altLang="en-US" b="1" dirty="0">
                <a:solidFill>
                  <a:schemeClr val="accent2"/>
                </a:solidFill>
              </a:rPr>
              <a:t>技术可行性：</a:t>
            </a:r>
            <a:endParaRPr lang="en-US" altLang="zh-CN" b="1" dirty="0">
              <a:solidFill>
                <a:schemeClr val="accent2"/>
              </a:solidFill>
            </a:endParaRPr>
          </a:p>
        </p:txBody>
      </p:sp>
      <p:sp>
        <p:nvSpPr>
          <p:cNvPr id="1048725" name="矩形 15"/>
          <p:cNvSpPr/>
          <p:nvPr/>
        </p:nvSpPr>
        <p:spPr>
          <a:xfrm>
            <a:off x="8377965" y="1437440"/>
            <a:ext cx="1554480" cy="332740"/>
          </a:xfrm>
          <a:prstGeom prst="rect">
            <a:avLst/>
          </a:prstGeom>
        </p:spPr>
        <p:txBody>
          <a:bodyPr wrap="none">
            <a:spAutoFit/>
          </a:bodyPr>
          <a:lstStyle/>
          <a:p>
            <a:pPr algn="r">
              <a:lnSpc>
                <a:spcPct val="150000"/>
              </a:lnSpc>
            </a:pPr>
            <a:r>
              <a:rPr lang="zh-CN" altLang="en-US" b="1" dirty="0">
                <a:solidFill>
                  <a:schemeClr val="accent3"/>
                </a:solidFill>
              </a:rPr>
              <a:t>操作可行性：</a:t>
            </a:r>
            <a:endParaRPr lang="en-US" altLang="zh-CN" b="1" dirty="0">
              <a:solidFill>
                <a:schemeClr val="accent3"/>
              </a:solidFill>
            </a:endParaRPr>
          </a:p>
        </p:txBody>
      </p:sp>
      <p:sp>
        <p:nvSpPr>
          <p:cNvPr id="1048727" name="文本框 17"/>
          <p:cNvSpPr txBox="1"/>
          <p:nvPr/>
        </p:nvSpPr>
        <p:spPr>
          <a:xfrm>
            <a:off x="5063048" y="2281971"/>
            <a:ext cx="2460904" cy="41500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t>我们团队的编程师曾经使用</a:t>
            </a:r>
            <a:r>
              <a:rPr lang="en-US" altLang="zh-CN" sz="2400" dirty="0"/>
              <a:t>VS CODE</a:t>
            </a:r>
            <a:r>
              <a:rPr lang="zh-CN" altLang="en-US" sz="2400" dirty="0"/>
              <a:t>软件这个成熟的开发工具，开发过酒店管理系统等，因此在此项目上也毫无问题。</a:t>
            </a:r>
            <a:br>
              <a:rPr lang="zh-CN" altLang="en-US" sz="1200" dirty="0"/>
            </a:br>
            <a:endParaRPr lang="en-US" altLang="zh-CN" sz="1200" dirty="0">
              <a:solidFill>
                <a:schemeClr val="tx1">
                  <a:lumMod val="85000"/>
                  <a:lumOff val="15000"/>
                </a:schemeClr>
              </a:solidFill>
            </a:endParaRPr>
          </a:p>
        </p:txBody>
      </p:sp>
      <p:sp>
        <p:nvSpPr>
          <p:cNvPr id="1048728" name="文本框 18"/>
          <p:cNvSpPr txBox="1"/>
          <p:nvPr/>
        </p:nvSpPr>
        <p:spPr>
          <a:xfrm>
            <a:off x="7588476" y="2275814"/>
            <a:ext cx="2201441" cy="29263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t>操作可行性</a:t>
            </a:r>
            <a:r>
              <a:rPr lang="en-US" altLang="zh-CN" sz="2400" dirty="0"/>
              <a:t>:</a:t>
            </a:r>
            <a:r>
              <a:rPr lang="zh-CN" altLang="en-US" sz="2400" dirty="0"/>
              <a:t>本系统操作易懂，图书馆也专门聘请了专业人员进行系统维护和培训。</a:t>
            </a:r>
            <a:endParaRPr lang="en-US" altLang="zh-CN" sz="2400" dirty="0">
              <a:solidFill>
                <a:schemeClr val="tx1">
                  <a:lumMod val="85000"/>
                  <a:lumOff val="1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722"/>
                                        </p:tgtEl>
                                        <p:attrNameLst>
                                          <p:attrName>style.visibility</p:attrName>
                                        </p:attrNameLst>
                                      </p:cBhvr>
                                      <p:to>
                                        <p:strVal val="visible"/>
                                      </p:to>
                                    </p:set>
                                    <p:animEffect transition="in" filter="fade">
                                      <p:cBhvr>
                                        <p:cTn id="7" dur="1000"/>
                                        <p:tgtEl>
                                          <p:spTgt spid="1048722"/>
                                        </p:tgtEl>
                                      </p:cBhvr>
                                    </p:animEffect>
                                    <p:anim calcmode="lin" valueType="num">
                                      <p:cBhvr>
                                        <p:cTn id="8" dur="1000" fill="hold"/>
                                        <p:tgtEl>
                                          <p:spTgt spid="1048722"/>
                                        </p:tgtEl>
                                        <p:attrNameLst>
                                          <p:attrName>ppt_x</p:attrName>
                                        </p:attrNameLst>
                                      </p:cBhvr>
                                      <p:tavLst>
                                        <p:tav tm="0">
                                          <p:val>
                                            <p:strVal val="#ppt_x"/>
                                          </p:val>
                                        </p:tav>
                                        <p:tav tm="100000">
                                          <p:val>
                                            <p:strVal val="#ppt_x"/>
                                          </p:val>
                                        </p:tav>
                                      </p:tavLst>
                                    </p:anim>
                                    <p:anim calcmode="lin" valueType="num">
                                      <p:cBhvr>
                                        <p:cTn id="9" dur="1000" fill="hold"/>
                                        <p:tgtEl>
                                          <p:spTgt spid="10487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8723"/>
                                        </p:tgtEl>
                                        <p:attrNameLst>
                                          <p:attrName>style.visibility</p:attrName>
                                        </p:attrNameLst>
                                      </p:cBhvr>
                                      <p:to>
                                        <p:strVal val="visible"/>
                                      </p:to>
                                    </p:set>
                                    <p:animEffect transition="in" filter="fade">
                                      <p:cBhvr>
                                        <p:cTn id="12" dur="1000"/>
                                        <p:tgtEl>
                                          <p:spTgt spid="1048723"/>
                                        </p:tgtEl>
                                      </p:cBhvr>
                                    </p:animEffect>
                                    <p:anim calcmode="lin" valueType="num">
                                      <p:cBhvr>
                                        <p:cTn id="13" dur="1000" fill="hold"/>
                                        <p:tgtEl>
                                          <p:spTgt spid="1048723"/>
                                        </p:tgtEl>
                                        <p:attrNameLst>
                                          <p:attrName>ppt_x</p:attrName>
                                        </p:attrNameLst>
                                      </p:cBhvr>
                                      <p:tavLst>
                                        <p:tav tm="0">
                                          <p:val>
                                            <p:strVal val="#ppt_x"/>
                                          </p:val>
                                        </p:tav>
                                        <p:tav tm="100000">
                                          <p:val>
                                            <p:strVal val="#ppt_x"/>
                                          </p:val>
                                        </p:tav>
                                      </p:tavLst>
                                    </p:anim>
                                    <p:anim calcmode="lin" valueType="num">
                                      <p:cBhvr>
                                        <p:cTn id="14" dur="1000" fill="hold"/>
                                        <p:tgtEl>
                                          <p:spTgt spid="10487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48724"/>
                                        </p:tgtEl>
                                        <p:attrNameLst>
                                          <p:attrName>style.visibility</p:attrName>
                                        </p:attrNameLst>
                                      </p:cBhvr>
                                      <p:to>
                                        <p:strVal val="visible"/>
                                      </p:to>
                                    </p:set>
                                    <p:animEffect transition="in" filter="fade">
                                      <p:cBhvr>
                                        <p:cTn id="19" dur="1000"/>
                                        <p:tgtEl>
                                          <p:spTgt spid="1048724"/>
                                        </p:tgtEl>
                                      </p:cBhvr>
                                    </p:animEffect>
                                    <p:anim calcmode="lin" valueType="num">
                                      <p:cBhvr>
                                        <p:cTn id="20" dur="1000" fill="hold"/>
                                        <p:tgtEl>
                                          <p:spTgt spid="1048724"/>
                                        </p:tgtEl>
                                        <p:attrNameLst>
                                          <p:attrName>ppt_x</p:attrName>
                                        </p:attrNameLst>
                                      </p:cBhvr>
                                      <p:tavLst>
                                        <p:tav tm="0">
                                          <p:val>
                                            <p:strVal val="#ppt_x"/>
                                          </p:val>
                                        </p:tav>
                                        <p:tav tm="100000">
                                          <p:val>
                                            <p:strVal val="#ppt_x"/>
                                          </p:val>
                                        </p:tav>
                                      </p:tavLst>
                                    </p:anim>
                                    <p:anim calcmode="lin" valueType="num">
                                      <p:cBhvr>
                                        <p:cTn id="21" dur="1000" fill="hold"/>
                                        <p:tgtEl>
                                          <p:spTgt spid="10487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48727"/>
                                        </p:tgtEl>
                                        <p:attrNameLst>
                                          <p:attrName>style.visibility</p:attrName>
                                        </p:attrNameLst>
                                      </p:cBhvr>
                                      <p:to>
                                        <p:strVal val="visible"/>
                                      </p:to>
                                    </p:set>
                                    <p:animEffect transition="in" filter="fade">
                                      <p:cBhvr>
                                        <p:cTn id="24" dur="1000"/>
                                        <p:tgtEl>
                                          <p:spTgt spid="1048727"/>
                                        </p:tgtEl>
                                      </p:cBhvr>
                                    </p:animEffect>
                                    <p:anim calcmode="lin" valueType="num">
                                      <p:cBhvr>
                                        <p:cTn id="25" dur="1000" fill="hold"/>
                                        <p:tgtEl>
                                          <p:spTgt spid="1048727"/>
                                        </p:tgtEl>
                                        <p:attrNameLst>
                                          <p:attrName>ppt_x</p:attrName>
                                        </p:attrNameLst>
                                      </p:cBhvr>
                                      <p:tavLst>
                                        <p:tav tm="0">
                                          <p:val>
                                            <p:strVal val="#ppt_x"/>
                                          </p:val>
                                        </p:tav>
                                        <p:tav tm="100000">
                                          <p:val>
                                            <p:strVal val="#ppt_x"/>
                                          </p:val>
                                        </p:tav>
                                      </p:tavLst>
                                    </p:anim>
                                    <p:anim calcmode="lin" valueType="num">
                                      <p:cBhvr>
                                        <p:cTn id="26" dur="1000" fill="hold"/>
                                        <p:tgtEl>
                                          <p:spTgt spid="10487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48725"/>
                                        </p:tgtEl>
                                        <p:attrNameLst>
                                          <p:attrName>style.visibility</p:attrName>
                                        </p:attrNameLst>
                                      </p:cBhvr>
                                      <p:to>
                                        <p:strVal val="visible"/>
                                      </p:to>
                                    </p:set>
                                    <p:animEffect transition="in" filter="fade">
                                      <p:cBhvr>
                                        <p:cTn id="31" dur="1000"/>
                                        <p:tgtEl>
                                          <p:spTgt spid="1048725"/>
                                        </p:tgtEl>
                                      </p:cBhvr>
                                    </p:animEffect>
                                    <p:anim calcmode="lin" valueType="num">
                                      <p:cBhvr>
                                        <p:cTn id="32" dur="1000" fill="hold"/>
                                        <p:tgtEl>
                                          <p:spTgt spid="1048725"/>
                                        </p:tgtEl>
                                        <p:attrNameLst>
                                          <p:attrName>ppt_x</p:attrName>
                                        </p:attrNameLst>
                                      </p:cBhvr>
                                      <p:tavLst>
                                        <p:tav tm="0">
                                          <p:val>
                                            <p:strVal val="#ppt_x"/>
                                          </p:val>
                                        </p:tav>
                                        <p:tav tm="100000">
                                          <p:val>
                                            <p:strVal val="#ppt_x"/>
                                          </p:val>
                                        </p:tav>
                                      </p:tavLst>
                                    </p:anim>
                                    <p:anim calcmode="lin" valueType="num">
                                      <p:cBhvr>
                                        <p:cTn id="33" dur="1000" fill="hold"/>
                                        <p:tgtEl>
                                          <p:spTgt spid="104872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48728"/>
                                        </p:tgtEl>
                                        <p:attrNameLst>
                                          <p:attrName>style.visibility</p:attrName>
                                        </p:attrNameLst>
                                      </p:cBhvr>
                                      <p:to>
                                        <p:strVal val="visible"/>
                                      </p:to>
                                    </p:set>
                                    <p:animEffect transition="in" filter="fade">
                                      <p:cBhvr>
                                        <p:cTn id="36" dur="1000"/>
                                        <p:tgtEl>
                                          <p:spTgt spid="1048728"/>
                                        </p:tgtEl>
                                      </p:cBhvr>
                                    </p:animEffect>
                                    <p:anim calcmode="lin" valueType="num">
                                      <p:cBhvr>
                                        <p:cTn id="37" dur="1000" fill="hold"/>
                                        <p:tgtEl>
                                          <p:spTgt spid="1048728"/>
                                        </p:tgtEl>
                                        <p:attrNameLst>
                                          <p:attrName>ppt_x</p:attrName>
                                        </p:attrNameLst>
                                      </p:cBhvr>
                                      <p:tavLst>
                                        <p:tav tm="0">
                                          <p:val>
                                            <p:strVal val="#ppt_x"/>
                                          </p:val>
                                        </p:tav>
                                        <p:tav tm="100000">
                                          <p:val>
                                            <p:strVal val="#ppt_x"/>
                                          </p:val>
                                        </p:tav>
                                      </p:tavLst>
                                    </p:anim>
                                    <p:anim calcmode="lin" valueType="num">
                                      <p:cBhvr>
                                        <p:cTn id="38" dur="1000" fill="hold"/>
                                        <p:tgtEl>
                                          <p:spTgt spid="10487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2" grpId="0"/>
      <p:bldP spid="1048723" grpId="0"/>
      <p:bldP spid="1048724" grpId="0"/>
      <p:bldP spid="1048725" grpId="0"/>
      <p:bldP spid="1048727" grpId="0"/>
      <p:bldP spid="10487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7" name="文本占位符 1"/>
          <p:cNvSpPr>
            <a:spLocks noGrp="1"/>
          </p:cNvSpPr>
          <p:nvPr>
            <p:ph type="body" sz="quarter" idx="11"/>
          </p:nvPr>
        </p:nvSpPr>
        <p:spPr/>
        <p:txBody>
          <a:bodyPr/>
          <a:lstStyle/>
          <a:p>
            <a:r>
              <a:rPr kumimoji="1" lang="en-US" altLang="zh-CN" dirty="0"/>
              <a:t>3</a:t>
            </a:r>
            <a:endParaRPr kumimoji="1" lang="zh-CN" altLang="en-US" dirty="0"/>
          </a:p>
        </p:txBody>
      </p:sp>
      <p:sp>
        <p:nvSpPr>
          <p:cNvPr id="1048738" name="文本占位符 2"/>
          <p:cNvSpPr>
            <a:spLocks noGrp="1"/>
          </p:cNvSpPr>
          <p:nvPr>
            <p:ph type="body" sz="quarter" idx="12"/>
          </p:nvPr>
        </p:nvSpPr>
        <p:spPr/>
        <p:txBody>
          <a:bodyPr/>
          <a:lstStyle/>
          <a:p>
            <a:r>
              <a:rPr kumimoji="1" lang="zh-CN" altLang="en-US" dirty="0"/>
              <a:t>需求分析</a:t>
            </a:r>
          </a:p>
        </p:txBody>
      </p:sp>
      <p:sp>
        <p:nvSpPr>
          <p:cNvPr id="1048739" name="文本占位符 3"/>
          <p:cNvSpPr>
            <a:spLocks noGrp="1"/>
          </p:cNvSpPr>
          <p:nvPr>
            <p:ph type="body" sz="quarter" idx="13"/>
          </p:nvPr>
        </p:nvSpPr>
        <p:spPr/>
        <p:txBody>
          <a:bodyPr/>
          <a:lstStyle/>
          <a:p>
            <a:endParaRPr kumimoji="1"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1048738">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4" name="文本占位符 1"/>
          <p:cNvSpPr>
            <a:spLocks noGrp="1"/>
          </p:cNvSpPr>
          <p:nvPr>
            <p:ph type="body" sz="quarter" idx="11"/>
          </p:nvPr>
        </p:nvSpPr>
        <p:spPr/>
        <p:txBody>
          <a:bodyPr/>
          <a:lstStyle/>
          <a:p>
            <a:r>
              <a:rPr lang="en-US" altLang="zh-CN" dirty="0"/>
              <a:t>3</a:t>
            </a:r>
            <a:endParaRPr lang="zh-CN" altLang="en-US" dirty="0"/>
          </a:p>
        </p:txBody>
      </p:sp>
      <p:sp>
        <p:nvSpPr>
          <p:cNvPr id="1048775" name="文本占位符 2"/>
          <p:cNvSpPr>
            <a:spLocks noGrp="1"/>
          </p:cNvSpPr>
          <p:nvPr>
            <p:ph type="body" sz="quarter" idx="12"/>
          </p:nvPr>
        </p:nvSpPr>
        <p:spPr/>
        <p:txBody>
          <a:bodyPr/>
          <a:lstStyle/>
          <a:p>
            <a:r>
              <a:rPr lang="zh-CN" altLang="en-US" dirty="0"/>
              <a:t>需求分析</a:t>
            </a:r>
          </a:p>
        </p:txBody>
      </p:sp>
      <p:sp>
        <p:nvSpPr>
          <p:cNvPr id="1048776" name="文本占位符 3"/>
          <p:cNvSpPr>
            <a:spLocks noGrp="1"/>
          </p:cNvSpPr>
          <p:nvPr>
            <p:ph type="body" sz="quarter" idx="13"/>
          </p:nvPr>
        </p:nvSpPr>
        <p:spPr/>
        <p:txBody>
          <a:bodyPr/>
          <a:lstStyle/>
          <a:p>
            <a:r>
              <a:rPr lang="en-US" altLang="zh-CN" dirty="0"/>
              <a:t>3.1</a:t>
            </a:r>
            <a:r>
              <a:rPr lang="zh-CN" altLang="en-US" dirty="0"/>
              <a:t>功能需求</a:t>
            </a:r>
          </a:p>
        </p:txBody>
      </p:sp>
      <p:sp>
        <p:nvSpPr>
          <p:cNvPr id="1048777" name="文本框 4"/>
          <p:cNvSpPr txBox="1"/>
          <p:nvPr/>
        </p:nvSpPr>
        <p:spPr>
          <a:xfrm>
            <a:off x="1058917" y="1145831"/>
            <a:ext cx="10245213" cy="4561841"/>
          </a:xfrm>
          <a:prstGeom prst="rect">
            <a:avLst/>
          </a:prstGeom>
          <a:noFill/>
        </p:spPr>
        <p:txBody>
          <a:bodyPr wrap="square" rtlCol="0">
            <a:spAutoFit/>
          </a:bodyPr>
          <a:lstStyle/>
          <a:p>
            <a:pPr>
              <a:lnSpc>
                <a:spcPct val="130000"/>
              </a:lnSpc>
              <a:spcBef>
                <a:spcPts val="600"/>
              </a:spcBef>
            </a:pPr>
            <a:r>
              <a:rPr lang="zh-CN" altLang="en-US" sz="3200" dirty="0"/>
              <a:t>系统管理模块的功能需求</a:t>
            </a:r>
            <a:r>
              <a:rPr lang="en-US" altLang="zh-CN" sz="3200" dirty="0"/>
              <a:t>: </a:t>
            </a:r>
            <a:r>
              <a:rPr lang="zh-CN" altLang="en-US" sz="3200" dirty="0"/>
              <a:t>对读者信誉度的查看及信誉度提醒、了解读者的基本信息、查看图书的借阅情况及把库存量较少的书籍向采购人员发出提示、分类排行统计图书的借阅情况以及对读者提出合理的借阅意见。</a:t>
            </a:r>
            <a:br>
              <a:rPr lang="zh-CN" altLang="en-US" sz="3200" dirty="0"/>
            </a:br>
            <a:r>
              <a:rPr lang="zh-CN" altLang="en-US" sz="3200" dirty="0"/>
              <a:t>书籍管理模块的功能需求</a:t>
            </a:r>
            <a:r>
              <a:rPr lang="en-US" altLang="zh-CN" sz="3200" dirty="0"/>
              <a:t>:</a:t>
            </a:r>
            <a:r>
              <a:rPr lang="zh-CN" altLang="en-US" sz="3200" dirty="0"/>
              <a:t>实现书籍信息的增添，删除，修改，查询的功能。实现书籍采购的增加，删除，修改和查询的功能。实现新书推荐的功能，已经被推荐的新书不能重复推荐。</a:t>
            </a:r>
            <a:endParaRPr lang="zh-CN" altLang="en-US" sz="32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7" grpId="0"/>
    </p:bldLst>
  </p:timing>
</p:sld>
</file>

<file path=ppt/theme/theme1.xml><?xml version="1.0" encoding="utf-8"?>
<a:theme xmlns:a="http://schemas.openxmlformats.org/drawingml/2006/main" name="模板页面">
  <a:themeElements>
    <a:clrScheme name="自定义 94">
      <a:dk1>
        <a:srgbClr val="000000"/>
      </a:dk1>
      <a:lt1>
        <a:srgbClr val="FFFFFF"/>
      </a:lt1>
      <a:dk2>
        <a:srgbClr val="000000"/>
      </a:dk2>
      <a:lt2>
        <a:srgbClr val="FFFDFD"/>
      </a:lt2>
      <a:accent1>
        <a:srgbClr val="CC1F4C"/>
      </a:accent1>
      <a:accent2>
        <a:srgbClr val="EA8807"/>
      </a:accent2>
      <a:accent3>
        <a:srgbClr val="0CC1B8"/>
      </a:accent3>
      <a:accent4>
        <a:srgbClr val="FEC001"/>
      </a:accent4>
      <a:accent5>
        <a:srgbClr val="6FAD46"/>
      </a:accent5>
      <a:accent6>
        <a:srgbClr val="00AFEF"/>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1551</Words>
  <Application>Microsoft Office PowerPoint</Application>
  <PresentationFormat>宽屏</PresentationFormat>
  <Paragraphs>391</Paragraphs>
  <Slides>33</Slides>
  <Notes>13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33</vt:i4>
      </vt:variant>
    </vt:vector>
  </HeadingPairs>
  <TitlesOfParts>
    <vt:vector size="42" baseType="lpstr">
      <vt:lpstr>等线</vt:lpstr>
      <vt:lpstr>微软雅黑</vt:lpstr>
      <vt:lpstr>Arial</vt:lpstr>
      <vt:lpstr>Calibri</vt:lpstr>
      <vt:lpstr>Century Gothic</vt:lpstr>
      <vt:lpstr>Segoe UI Light</vt:lpstr>
      <vt:lpstr>Wingdings</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佳晨 蔡</cp:lastModifiedBy>
  <cp:revision>6</cp:revision>
  <dcterms:created xsi:type="dcterms:W3CDTF">2015-08-17T10:51:41Z</dcterms:created>
  <dcterms:modified xsi:type="dcterms:W3CDTF">2020-11-06T09:56:14Z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2017-12-21T08:42:27.3966396Z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